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03E77-E305-41AD-A2DE-2F537F40F219}" v="9" dt="2024-05-27T06:57:47.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alakshmi Pavan" userId="b0ed27ec62ffda3c" providerId="LiveId" clId="{1F103E77-E305-41AD-A2DE-2F537F40F219}"/>
    <pc:docChg chg="custSel addSld delSld modSld">
      <pc:chgData name="Varalakshmi Pavan" userId="b0ed27ec62ffda3c" providerId="LiveId" clId="{1F103E77-E305-41AD-A2DE-2F537F40F219}" dt="2024-05-27T07:09:40.182" v="173" actId="20577"/>
      <pc:docMkLst>
        <pc:docMk/>
      </pc:docMkLst>
      <pc:sldChg chg="modSp mod">
        <pc:chgData name="Varalakshmi Pavan" userId="b0ed27ec62ffda3c" providerId="LiveId" clId="{1F103E77-E305-41AD-A2DE-2F537F40F219}" dt="2024-05-24T06:59:57.045" v="96" actId="20577"/>
        <pc:sldMkLst>
          <pc:docMk/>
          <pc:sldMk cId="1075655001" sldId="256"/>
        </pc:sldMkLst>
        <pc:spChg chg="mod">
          <ac:chgData name="Varalakshmi Pavan" userId="b0ed27ec62ffda3c" providerId="LiveId" clId="{1F103E77-E305-41AD-A2DE-2F537F40F219}" dt="2024-05-24T06:59:57.045" v="96" actId="20577"/>
          <ac:spMkLst>
            <pc:docMk/>
            <pc:sldMk cId="1075655001" sldId="256"/>
            <ac:spMk id="5" creationId="{E8D57C5E-E618-0517-D0C3-EE20CDA2750D}"/>
          </ac:spMkLst>
        </pc:spChg>
      </pc:sldChg>
      <pc:sldChg chg="modSp mod">
        <pc:chgData name="Varalakshmi Pavan" userId="b0ed27ec62ffda3c" providerId="LiveId" clId="{1F103E77-E305-41AD-A2DE-2F537F40F219}" dt="2024-05-27T07:02:18.149" v="149" actId="14100"/>
        <pc:sldMkLst>
          <pc:docMk/>
          <pc:sldMk cId="2580336736" sldId="257"/>
        </pc:sldMkLst>
        <pc:spChg chg="mod">
          <ac:chgData name="Varalakshmi Pavan" userId="b0ed27ec62ffda3c" providerId="LiveId" clId="{1F103E77-E305-41AD-A2DE-2F537F40F219}" dt="2024-05-27T07:02:18.149" v="149" actId="14100"/>
          <ac:spMkLst>
            <pc:docMk/>
            <pc:sldMk cId="2580336736" sldId="257"/>
            <ac:spMk id="3" creationId="{32B51DDF-4D1D-81A5-4D08-CE19DA56D557}"/>
          </ac:spMkLst>
        </pc:spChg>
      </pc:sldChg>
      <pc:sldChg chg="addSp delSp modSp mod">
        <pc:chgData name="Varalakshmi Pavan" userId="b0ed27ec62ffda3c" providerId="LiveId" clId="{1F103E77-E305-41AD-A2DE-2F537F40F219}" dt="2024-05-24T06:03:54.688" v="11" actId="14100"/>
        <pc:sldMkLst>
          <pc:docMk/>
          <pc:sldMk cId="2441332873" sldId="258"/>
        </pc:sldMkLst>
        <pc:spChg chg="del">
          <ac:chgData name="Varalakshmi Pavan" userId="b0ed27ec62ffda3c" providerId="LiveId" clId="{1F103E77-E305-41AD-A2DE-2F537F40F219}" dt="2024-05-24T06:01:42.163" v="0" actId="931"/>
          <ac:spMkLst>
            <pc:docMk/>
            <pc:sldMk cId="2441332873" sldId="258"/>
            <ac:spMk id="3" creationId="{266AF2A9-1AE0-2F41-813E-097C6DA76D53}"/>
          </ac:spMkLst>
        </pc:spChg>
        <pc:spChg chg="add del mod">
          <ac:chgData name="Varalakshmi Pavan" userId="b0ed27ec62ffda3c" providerId="LiveId" clId="{1F103E77-E305-41AD-A2DE-2F537F40F219}" dt="2024-05-24T06:03:17.520" v="2" actId="931"/>
          <ac:spMkLst>
            <pc:docMk/>
            <pc:sldMk cId="2441332873" sldId="258"/>
            <ac:spMk id="7" creationId="{12739A40-D78E-1CBB-7EBE-9CF47B2160BF}"/>
          </ac:spMkLst>
        </pc:spChg>
        <pc:picChg chg="add del mod">
          <ac:chgData name="Varalakshmi Pavan" userId="b0ed27ec62ffda3c" providerId="LiveId" clId="{1F103E77-E305-41AD-A2DE-2F537F40F219}" dt="2024-05-24T06:01:46.011" v="1" actId="21"/>
          <ac:picMkLst>
            <pc:docMk/>
            <pc:sldMk cId="2441332873" sldId="258"/>
            <ac:picMk id="5" creationId="{764076D9-E0B2-72AF-5D7C-46DAF96E9287}"/>
          </ac:picMkLst>
        </pc:picChg>
        <pc:picChg chg="add mod">
          <ac:chgData name="Varalakshmi Pavan" userId="b0ed27ec62ffda3c" providerId="LiveId" clId="{1F103E77-E305-41AD-A2DE-2F537F40F219}" dt="2024-05-24T06:03:54.688" v="11" actId="14100"/>
          <ac:picMkLst>
            <pc:docMk/>
            <pc:sldMk cId="2441332873" sldId="258"/>
            <ac:picMk id="9" creationId="{7196B0E6-6FCA-45F1-7C31-7CF044FDED55}"/>
          </ac:picMkLst>
        </pc:picChg>
      </pc:sldChg>
      <pc:sldChg chg="del">
        <pc:chgData name="Varalakshmi Pavan" userId="b0ed27ec62ffda3c" providerId="LiveId" clId="{1F103E77-E305-41AD-A2DE-2F537F40F219}" dt="2024-05-27T06:46:37.407" v="97" actId="2696"/>
        <pc:sldMkLst>
          <pc:docMk/>
          <pc:sldMk cId="675320429" sldId="261"/>
        </pc:sldMkLst>
      </pc:sldChg>
      <pc:sldChg chg="modSp mod">
        <pc:chgData name="Varalakshmi Pavan" userId="b0ed27ec62ffda3c" providerId="LiveId" clId="{1F103E77-E305-41AD-A2DE-2F537F40F219}" dt="2024-05-27T07:09:40.182" v="173" actId="20577"/>
        <pc:sldMkLst>
          <pc:docMk/>
          <pc:sldMk cId="2821874859" sldId="265"/>
        </pc:sldMkLst>
        <pc:spChg chg="mod">
          <ac:chgData name="Varalakshmi Pavan" userId="b0ed27ec62ffda3c" providerId="LiveId" clId="{1F103E77-E305-41AD-A2DE-2F537F40F219}" dt="2024-05-27T07:09:40.182" v="173" actId="20577"/>
          <ac:spMkLst>
            <pc:docMk/>
            <pc:sldMk cId="2821874859" sldId="265"/>
            <ac:spMk id="3" creationId="{621CAE82-6568-EBCC-CB9F-F7A6CD07295E}"/>
          </ac:spMkLst>
        </pc:spChg>
      </pc:sldChg>
      <pc:sldChg chg="addSp delSp modSp mod">
        <pc:chgData name="Varalakshmi Pavan" userId="b0ed27ec62ffda3c" providerId="LiveId" clId="{1F103E77-E305-41AD-A2DE-2F537F40F219}" dt="2024-05-24T06:08:24.798" v="37" actId="14100"/>
        <pc:sldMkLst>
          <pc:docMk/>
          <pc:sldMk cId="560820462" sldId="271"/>
        </pc:sldMkLst>
        <pc:spChg chg="mod">
          <ac:chgData name="Varalakshmi Pavan" userId="b0ed27ec62ffda3c" providerId="LiveId" clId="{1F103E77-E305-41AD-A2DE-2F537F40F219}" dt="2024-05-24T06:05:24.732" v="30" actId="20577"/>
          <ac:spMkLst>
            <pc:docMk/>
            <pc:sldMk cId="560820462" sldId="271"/>
            <ac:spMk id="2" creationId="{3F2F2D85-7476-EBEF-EDD3-F6F7B2F2FBDE}"/>
          </ac:spMkLst>
        </pc:spChg>
        <pc:spChg chg="del mod">
          <ac:chgData name="Varalakshmi Pavan" userId="b0ed27ec62ffda3c" providerId="LiveId" clId="{1F103E77-E305-41AD-A2DE-2F537F40F219}" dt="2024-05-24T06:08:12.253" v="36" actId="931"/>
          <ac:spMkLst>
            <pc:docMk/>
            <pc:sldMk cId="560820462" sldId="271"/>
            <ac:spMk id="3" creationId="{90C645C3-DB8D-0C44-FE07-C9072B01C736}"/>
          </ac:spMkLst>
        </pc:spChg>
        <pc:picChg chg="add mod">
          <ac:chgData name="Varalakshmi Pavan" userId="b0ed27ec62ffda3c" providerId="LiveId" clId="{1F103E77-E305-41AD-A2DE-2F537F40F219}" dt="2024-05-24T06:08:24.798" v="37" actId="14100"/>
          <ac:picMkLst>
            <pc:docMk/>
            <pc:sldMk cId="560820462" sldId="271"/>
            <ac:picMk id="5" creationId="{57BDC273-9A76-EA58-6472-F9E4E84E86CA}"/>
          </ac:picMkLst>
        </pc:picChg>
      </pc:sldChg>
      <pc:sldChg chg="addSp delSp modSp new mod">
        <pc:chgData name="Varalakshmi Pavan" userId="b0ed27ec62ffda3c" providerId="LiveId" clId="{1F103E77-E305-41AD-A2DE-2F537F40F219}" dt="2024-05-24T06:10:51.006" v="46" actId="14100"/>
        <pc:sldMkLst>
          <pc:docMk/>
          <pc:sldMk cId="2983708023" sldId="272"/>
        </pc:sldMkLst>
        <pc:spChg chg="mod">
          <ac:chgData name="Varalakshmi Pavan" userId="b0ed27ec62ffda3c" providerId="LiveId" clId="{1F103E77-E305-41AD-A2DE-2F537F40F219}" dt="2024-05-24T06:08:48.373" v="40"/>
          <ac:spMkLst>
            <pc:docMk/>
            <pc:sldMk cId="2983708023" sldId="272"/>
            <ac:spMk id="2" creationId="{E25436EB-F1F1-8591-8A95-08824CA03C89}"/>
          </ac:spMkLst>
        </pc:spChg>
        <pc:spChg chg="del mod">
          <ac:chgData name="Varalakshmi Pavan" userId="b0ed27ec62ffda3c" providerId="LiveId" clId="{1F103E77-E305-41AD-A2DE-2F537F40F219}" dt="2024-05-24T06:10:38.675" v="42" actId="931"/>
          <ac:spMkLst>
            <pc:docMk/>
            <pc:sldMk cId="2983708023" sldId="272"/>
            <ac:spMk id="3" creationId="{CFE531F2-F09D-4E54-069A-A8EFF835D0EF}"/>
          </ac:spMkLst>
        </pc:spChg>
        <pc:picChg chg="add mod">
          <ac:chgData name="Varalakshmi Pavan" userId="b0ed27ec62ffda3c" providerId="LiveId" clId="{1F103E77-E305-41AD-A2DE-2F537F40F219}" dt="2024-05-24T06:10:51.006" v="46" actId="14100"/>
          <ac:picMkLst>
            <pc:docMk/>
            <pc:sldMk cId="2983708023" sldId="272"/>
            <ac:picMk id="5" creationId="{93828F50-84AF-71C2-C980-2C23923AD8D6}"/>
          </ac:picMkLst>
        </pc:picChg>
      </pc:sldChg>
      <pc:sldChg chg="addSp delSp modSp new del mod">
        <pc:chgData name="Varalakshmi Pavan" userId="b0ed27ec62ffda3c" providerId="LiveId" clId="{1F103E77-E305-41AD-A2DE-2F537F40F219}" dt="2024-05-24T06:08:33.322" v="38" actId="2696"/>
        <pc:sldMkLst>
          <pc:docMk/>
          <pc:sldMk cId="4036473999" sldId="272"/>
        </pc:sldMkLst>
        <pc:spChg chg="del">
          <ac:chgData name="Varalakshmi Pavan" userId="b0ed27ec62ffda3c" providerId="LiveId" clId="{1F103E77-E305-41AD-A2DE-2F537F40F219}" dt="2024-05-24T06:07:51.415" v="34" actId="931"/>
          <ac:spMkLst>
            <pc:docMk/>
            <pc:sldMk cId="4036473999" sldId="272"/>
            <ac:spMk id="3" creationId="{D3BA4607-60A6-DD36-8097-B04A1E1CF757}"/>
          </ac:spMkLst>
        </pc:spChg>
        <pc:picChg chg="add mod">
          <ac:chgData name="Varalakshmi Pavan" userId="b0ed27ec62ffda3c" providerId="LiveId" clId="{1F103E77-E305-41AD-A2DE-2F537F40F219}" dt="2024-05-24T06:07:54.572" v="35" actId="14100"/>
          <ac:picMkLst>
            <pc:docMk/>
            <pc:sldMk cId="4036473999" sldId="272"/>
            <ac:picMk id="5" creationId="{20E7D8B5-4C52-EBAF-C49E-48E1CE49CDD1}"/>
          </ac:picMkLst>
        </pc:picChg>
      </pc:sldChg>
      <pc:sldChg chg="addSp delSp modSp new mod">
        <pc:chgData name="Varalakshmi Pavan" userId="b0ed27ec62ffda3c" providerId="LiveId" clId="{1F103E77-E305-41AD-A2DE-2F537F40F219}" dt="2024-05-24T06:55:38.603" v="79" actId="14100"/>
        <pc:sldMkLst>
          <pc:docMk/>
          <pc:sldMk cId="194690755" sldId="273"/>
        </pc:sldMkLst>
        <pc:spChg chg="mod">
          <ac:chgData name="Varalakshmi Pavan" userId="b0ed27ec62ffda3c" providerId="LiveId" clId="{1F103E77-E305-41AD-A2DE-2F537F40F219}" dt="2024-05-24T06:55:31.856" v="77" actId="20577"/>
          <ac:spMkLst>
            <pc:docMk/>
            <pc:sldMk cId="194690755" sldId="273"/>
            <ac:spMk id="2" creationId="{657C105E-2356-CF65-4038-C0D60A1EDC04}"/>
          </ac:spMkLst>
        </pc:spChg>
        <pc:spChg chg="del">
          <ac:chgData name="Varalakshmi Pavan" userId="b0ed27ec62ffda3c" providerId="LiveId" clId="{1F103E77-E305-41AD-A2DE-2F537F40F219}" dt="2024-05-24T06:54:51.290" v="48" actId="931"/>
          <ac:spMkLst>
            <pc:docMk/>
            <pc:sldMk cId="194690755" sldId="273"/>
            <ac:spMk id="3" creationId="{3B05CC9E-C6B6-BB36-7726-3DD2BE385F1E}"/>
          </ac:spMkLst>
        </pc:spChg>
        <pc:picChg chg="add mod">
          <ac:chgData name="Varalakshmi Pavan" userId="b0ed27ec62ffda3c" providerId="LiveId" clId="{1F103E77-E305-41AD-A2DE-2F537F40F219}" dt="2024-05-24T06:55:38.603" v="79" actId="14100"/>
          <ac:picMkLst>
            <pc:docMk/>
            <pc:sldMk cId="194690755" sldId="273"/>
            <ac:picMk id="5" creationId="{6A4A1C52-306A-2D7F-31B2-2B11900618B0}"/>
          </ac:picMkLst>
        </pc:picChg>
      </pc:sldChg>
      <pc:sldChg chg="addSp delSp modSp new mod">
        <pc:chgData name="Varalakshmi Pavan" userId="b0ed27ec62ffda3c" providerId="LiveId" clId="{1F103E77-E305-41AD-A2DE-2F537F40F219}" dt="2024-05-24T06:57:00.310" v="86" actId="14100"/>
        <pc:sldMkLst>
          <pc:docMk/>
          <pc:sldMk cId="1547689533" sldId="274"/>
        </pc:sldMkLst>
        <pc:spChg chg="del">
          <ac:chgData name="Varalakshmi Pavan" userId="b0ed27ec62ffda3c" providerId="LiveId" clId="{1F103E77-E305-41AD-A2DE-2F537F40F219}" dt="2024-05-24T06:56:35.383" v="81" actId="931"/>
          <ac:spMkLst>
            <pc:docMk/>
            <pc:sldMk cId="1547689533" sldId="274"/>
            <ac:spMk id="3" creationId="{FB009ADE-1DDC-A7E1-7D8A-3CA22272D2DC}"/>
          </ac:spMkLst>
        </pc:spChg>
        <pc:picChg chg="add mod">
          <ac:chgData name="Varalakshmi Pavan" userId="b0ed27ec62ffda3c" providerId="LiveId" clId="{1F103E77-E305-41AD-A2DE-2F537F40F219}" dt="2024-05-24T06:57:00.310" v="86" actId="14100"/>
          <ac:picMkLst>
            <pc:docMk/>
            <pc:sldMk cId="1547689533" sldId="274"/>
            <ac:picMk id="5" creationId="{90CD2D8A-6267-40A3-0F50-B327F87D160B}"/>
          </ac:picMkLst>
        </pc:picChg>
      </pc:sldChg>
      <pc:sldChg chg="modSp new mod">
        <pc:chgData name="Varalakshmi Pavan" userId="b0ed27ec62ffda3c" providerId="LiveId" clId="{1F103E77-E305-41AD-A2DE-2F537F40F219}" dt="2024-05-24T06:57:42.524" v="90"/>
        <pc:sldMkLst>
          <pc:docMk/>
          <pc:sldMk cId="912640150" sldId="275"/>
        </pc:sldMkLst>
        <pc:spChg chg="mod">
          <ac:chgData name="Varalakshmi Pavan" userId="b0ed27ec62ffda3c" providerId="LiveId" clId="{1F103E77-E305-41AD-A2DE-2F537F40F219}" dt="2024-05-24T06:57:31.590" v="88"/>
          <ac:spMkLst>
            <pc:docMk/>
            <pc:sldMk cId="912640150" sldId="275"/>
            <ac:spMk id="2" creationId="{AA60B130-7CBF-B355-B7DA-3F05825DB8E5}"/>
          </ac:spMkLst>
        </pc:spChg>
        <pc:spChg chg="mod">
          <ac:chgData name="Varalakshmi Pavan" userId="b0ed27ec62ffda3c" providerId="LiveId" clId="{1F103E77-E305-41AD-A2DE-2F537F40F219}" dt="2024-05-24T06:57:42.524" v="90"/>
          <ac:spMkLst>
            <pc:docMk/>
            <pc:sldMk cId="912640150" sldId="275"/>
            <ac:spMk id="3" creationId="{9E25D7ED-929B-111F-E0D0-AA88ECE4F9DA}"/>
          </ac:spMkLst>
        </pc:spChg>
      </pc:sldChg>
      <pc:sldChg chg="addSp delSp modSp new mod">
        <pc:chgData name="Varalakshmi Pavan" userId="b0ed27ec62ffda3c" providerId="LiveId" clId="{1F103E77-E305-41AD-A2DE-2F537F40F219}" dt="2024-05-27T06:55:54.010" v="103" actId="14100"/>
        <pc:sldMkLst>
          <pc:docMk/>
          <pc:sldMk cId="3795949976" sldId="276"/>
        </pc:sldMkLst>
        <pc:spChg chg="mod">
          <ac:chgData name="Varalakshmi Pavan" userId="b0ed27ec62ffda3c" providerId="LiveId" clId="{1F103E77-E305-41AD-A2DE-2F537F40F219}" dt="2024-05-24T06:58:08.388" v="92"/>
          <ac:spMkLst>
            <pc:docMk/>
            <pc:sldMk cId="3795949976" sldId="276"/>
            <ac:spMk id="2" creationId="{F34B8F31-052D-A72A-F58A-CF6ABFD2605E}"/>
          </ac:spMkLst>
        </pc:spChg>
        <pc:spChg chg="del mod">
          <ac:chgData name="Varalakshmi Pavan" userId="b0ed27ec62ffda3c" providerId="LiveId" clId="{1F103E77-E305-41AD-A2DE-2F537F40F219}" dt="2024-05-27T06:55:35.548" v="98" actId="931"/>
          <ac:spMkLst>
            <pc:docMk/>
            <pc:sldMk cId="3795949976" sldId="276"/>
            <ac:spMk id="3" creationId="{E66844C0-C7AF-88CF-2E01-634CF64128C3}"/>
          </ac:spMkLst>
        </pc:spChg>
        <pc:picChg chg="add mod">
          <ac:chgData name="Varalakshmi Pavan" userId="b0ed27ec62ffda3c" providerId="LiveId" clId="{1F103E77-E305-41AD-A2DE-2F537F40F219}" dt="2024-05-27T06:55:54.010" v="103" actId="14100"/>
          <ac:picMkLst>
            <pc:docMk/>
            <pc:sldMk cId="3795949976" sldId="276"/>
            <ac:picMk id="5" creationId="{C282F9BE-F9E2-BCC0-947F-E124BF9A7167}"/>
          </ac:picMkLst>
        </pc:picChg>
      </pc:sldChg>
      <pc:sldChg chg="modSp new mod">
        <pc:chgData name="Varalakshmi Pavan" userId="b0ed27ec62ffda3c" providerId="LiveId" clId="{1F103E77-E305-41AD-A2DE-2F537F40F219}" dt="2024-05-27T06:56:48.480" v="112" actId="14100"/>
        <pc:sldMkLst>
          <pc:docMk/>
          <pc:sldMk cId="2916925972" sldId="277"/>
        </pc:sldMkLst>
        <pc:spChg chg="mod">
          <ac:chgData name="Varalakshmi Pavan" userId="b0ed27ec62ffda3c" providerId="LiveId" clId="{1F103E77-E305-41AD-A2DE-2F537F40F219}" dt="2024-05-27T06:56:23.791" v="105"/>
          <ac:spMkLst>
            <pc:docMk/>
            <pc:sldMk cId="2916925972" sldId="277"/>
            <ac:spMk id="2" creationId="{3D48186B-8EAF-ECDF-D0CB-62B70E9123A8}"/>
          </ac:spMkLst>
        </pc:spChg>
        <pc:spChg chg="mod">
          <ac:chgData name="Varalakshmi Pavan" userId="b0ed27ec62ffda3c" providerId="LiveId" clId="{1F103E77-E305-41AD-A2DE-2F537F40F219}" dt="2024-05-27T06:56:48.480" v="112" actId="14100"/>
          <ac:spMkLst>
            <pc:docMk/>
            <pc:sldMk cId="2916925972" sldId="277"/>
            <ac:spMk id="3" creationId="{C6338D2F-5944-EC70-ABBF-7AE7EAA9AA1B}"/>
          </ac:spMkLst>
        </pc:spChg>
      </pc:sldChg>
      <pc:sldChg chg="addSp delSp modSp new mod">
        <pc:chgData name="Varalakshmi Pavan" userId="b0ed27ec62ffda3c" providerId="LiveId" clId="{1F103E77-E305-41AD-A2DE-2F537F40F219}" dt="2024-05-27T06:58:01.984" v="119" actId="14100"/>
        <pc:sldMkLst>
          <pc:docMk/>
          <pc:sldMk cId="2999108469" sldId="278"/>
        </pc:sldMkLst>
        <pc:spChg chg="del">
          <ac:chgData name="Varalakshmi Pavan" userId="b0ed27ec62ffda3c" providerId="LiveId" clId="{1F103E77-E305-41AD-A2DE-2F537F40F219}" dt="2024-05-27T06:57:55.283" v="116" actId="21"/>
          <ac:spMkLst>
            <pc:docMk/>
            <pc:sldMk cId="2999108469" sldId="278"/>
            <ac:spMk id="2" creationId="{A5ED5675-B663-7071-3883-459DE082C9CE}"/>
          </ac:spMkLst>
        </pc:spChg>
        <pc:spChg chg="del">
          <ac:chgData name="Varalakshmi Pavan" userId="b0ed27ec62ffda3c" providerId="LiveId" clId="{1F103E77-E305-41AD-A2DE-2F537F40F219}" dt="2024-05-27T06:57:47.558" v="114" actId="931"/>
          <ac:spMkLst>
            <pc:docMk/>
            <pc:sldMk cId="2999108469" sldId="278"/>
            <ac:spMk id="3" creationId="{707582F6-D936-881A-2CF0-41EAE1D319BF}"/>
          </ac:spMkLst>
        </pc:spChg>
        <pc:picChg chg="add mod">
          <ac:chgData name="Varalakshmi Pavan" userId="b0ed27ec62ffda3c" providerId="LiveId" clId="{1F103E77-E305-41AD-A2DE-2F537F40F219}" dt="2024-05-27T06:58:01.984" v="119" actId="14100"/>
          <ac:picMkLst>
            <pc:docMk/>
            <pc:sldMk cId="2999108469" sldId="278"/>
            <ac:picMk id="5" creationId="{65B312EC-26DA-F6BD-9C8C-2C0BE190231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327643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3995711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6207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2742543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97517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568151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93268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3370979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328468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5E4BA-EE5D-4D0F-B343-E1A309311E8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2933073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45E4BA-EE5D-4D0F-B343-E1A309311E84}"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158337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45E4BA-EE5D-4D0F-B343-E1A309311E84}"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1463363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45E4BA-EE5D-4D0F-B343-E1A309311E84}"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3127366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45E4BA-EE5D-4D0F-B343-E1A309311E84}"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2338883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45E4BA-EE5D-4D0F-B343-E1A309311E84}"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650859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45E4BA-EE5D-4D0F-B343-E1A309311E84}"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85710-E0F2-4F7B-81D7-190F79A70F6C}" type="slidenum">
              <a:rPr lang="en-US" smtClean="0"/>
              <a:t>‹#›</a:t>
            </a:fld>
            <a:endParaRPr lang="en-US"/>
          </a:p>
        </p:txBody>
      </p:sp>
    </p:spTree>
    <p:extLst>
      <p:ext uri="{BB962C8B-B14F-4D97-AF65-F5344CB8AC3E}">
        <p14:creationId xmlns:p14="http://schemas.microsoft.com/office/powerpoint/2010/main" val="3607315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45E4BA-EE5D-4D0F-B343-E1A309311E84}" type="datetimeFigureOut">
              <a:rPr lang="en-US" smtClean="0"/>
              <a:t>5/27/2024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6185710-E0F2-4F7B-81D7-190F79A70F6C}" type="slidenum">
              <a:rPr lang="en-US" smtClean="0"/>
              <a:t>‹#›</a:t>
            </a:fld>
            <a:endParaRPr lang="en-US"/>
          </a:p>
        </p:txBody>
      </p:sp>
    </p:spTree>
    <p:extLst>
      <p:ext uri="{BB962C8B-B14F-4D97-AF65-F5344CB8AC3E}">
        <p14:creationId xmlns:p14="http://schemas.microsoft.com/office/powerpoint/2010/main" val="693638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D57C5E-E618-0517-D0C3-EE20CDA2750D}"/>
              </a:ext>
            </a:extLst>
          </p:cNvPr>
          <p:cNvSpPr>
            <a:spLocks noGrp="1"/>
          </p:cNvSpPr>
          <p:nvPr>
            <p:ph type="ctrTitle"/>
          </p:nvPr>
        </p:nvSpPr>
        <p:spPr/>
        <p:txBody>
          <a:bodyPr/>
          <a:lstStyle/>
          <a:p>
            <a:pPr algn="just"/>
            <a:r>
              <a:rPr lang="en-US">
                <a:solidFill>
                  <a:schemeClr val="tx2"/>
                </a:solidFill>
              </a:rPr>
              <a:t>Solar panel </a:t>
            </a:r>
            <a:r>
              <a:rPr lang="en-US" dirty="0">
                <a:solidFill>
                  <a:schemeClr val="tx2"/>
                </a:solidFill>
              </a:rPr>
              <a:t>damage classification</a:t>
            </a:r>
            <a:endParaRPr lang="en-US" dirty="0">
              <a:solidFill>
                <a:schemeClr val="bg2">
                  <a:lumMod val="10000"/>
                </a:schemeClr>
              </a:solidFill>
            </a:endParaRPr>
          </a:p>
        </p:txBody>
      </p:sp>
    </p:spTree>
    <p:extLst>
      <p:ext uri="{BB962C8B-B14F-4D97-AF65-F5344CB8AC3E}">
        <p14:creationId xmlns:p14="http://schemas.microsoft.com/office/powerpoint/2010/main" val="1075655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EF525E-64A1-A12B-DDD6-EDF74C366A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2854" y="2160588"/>
            <a:ext cx="8146330" cy="3881437"/>
          </a:xfrm>
        </p:spPr>
      </p:pic>
      <p:sp>
        <p:nvSpPr>
          <p:cNvPr id="5" name="Title 4">
            <a:extLst>
              <a:ext uri="{FF2B5EF4-FFF2-40B4-BE49-F238E27FC236}">
                <a16:creationId xmlns:a16="http://schemas.microsoft.com/office/drawing/2014/main" id="{F49C0FBC-7F8C-EC87-46B8-0F0BC80EDFEB}"/>
              </a:ext>
            </a:extLst>
          </p:cNvPr>
          <p:cNvSpPr>
            <a:spLocks noGrp="1"/>
          </p:cNvSpPr>
          <p:nvPr>
            <p:ph type="title"/>
          </p:nvPr>
        </p:nvSpPr>
        <p:spPr/>
        <p:txBody>
          <a:bodyPr>
            <a:normAutofit fontScale="90000"/>
          </a:bodyPr>
          <a:lstStyle/>
          <a:p>
            <a:pPr marL="457200" indent="-457200">
              <a:buFont typeface="Arial" panose="020B0604020202020204" pitchFamily="34" charset="0"/>
              <a:buChar char="•"/>
            </a:pPr>
            <a:r>
              <a:rPr lang="en-US" sz="2000" b="1" dirty="0">
                <a:solidFill>
                  <a:srgbClr val="92D050"/>
                </a:solidFill>
              </a:rPr>
              <a:t>Tools used – ROBOFLOW</a:t>
            </a:r>
            <a:br>
              <a:rPr lang="en-US" sz="2000" b="1" dirty="0">
                <a:solidFill>
                  <a:srgbClr val="92D050"/>
                </a:solidFill>
              </a:rPr>
            </a:br>
            <a:r>
              <a:rPr lang="en-US" sz="1600" dirty="0">
                <a:solidFill>
                  <a:schemeClr val="tx1"/>
                </a:solidFill>
              </a:rPr>
              <a:t>Used </a:t>
            </a:r>
            <a:r>
              <a:rPr lang="en-US" sz="1600" dirty="0" err="1">
                <a:solidFill>
                  <a:schemeClr val="tx1"/>
                </a:solidFill>
              </a:rPr>
              <a:t>Roboflow</a:t>
            </a:r>
            <a:r>
              <a:rPr lang="en-US" sz="1600" dirty="0">
                <a:solidFill>
                  <a:schemeClr val="tx1"/>
                </a:solidFill>
              </a:rPr>
              <a:t> and the images collected were uploaded into </a:t>
            </a:r>
            <a:r>
              <a:rPr lang="en-US" sz="1600" dirty="0" err="1">
                <a:solidFill>
                  <a:schemeClr val="tx1"/>
                </a:solidFill>
              </a:rPr>
              <a:t>Roboflow</a:t>
            </a:r>
            <a:r>
              <a:rPr lang="en-US" sz="1600" dirty="0">
                <a:solidFill>
                  <a:schemeClr val="tx1"/>
                </a:solidFill>
              </a:rPr>
              <a:t> and started annotating images</a:t>
            </a:r>
            <a:br>
              <a:rPr lang="en-US" sz="1600" dirty="0">
                <a:solidFill>
                  <a:schemeClr val="tx1"/>
                </a:solidFill>
              </a:rPr>
            </a:br>
            <a:br>
              <a:rPr lang="en-US" sz="1600" dirty="0">
                <a:solidFill>
                  <a:schemeClr val="tx1"/>
                </a:solidFill>
              </a:rPr>
            </a:br>
            <a:r>
              <a:rPr lang="en-US" sz="1600" dirty="0">
                <a:solidFill>
                  <a:schemeClr val="tx1"/>
                </a:solidFill>
              </a:rPr>
              <a:t>Classes were created Defective ,Bird drop, Dusty, Electrical Damage, Physical </a:t>
            </a:r>
            <a:r>
              <a:rPr lang="en-US" sz="1600" dirty="0" err="1">
                <a:solidFill>
                  <a:schemeClr val="tx1"/>
                </a:solidFill>
              </a:rPr>
              <a:t>Damage,Snow</a:t>
            </a:r>
            <a:r>
              <a:rPr lang="en-US" sz="1600" dirty="0">
                <a:solidFill>
                  <a:schemeClr val="tx1"/>
                </a:solidFill>
              </a:rPr>
              <a:t>, Non Defective</a:t>
            </a:r>
            <a:br>
              <a:rPr lang="en-US" sz="1600" dirty="0">
                <a:solidFill>
                  <a:schemeClr val="tx1"/>
                </a:solidFill>
              </a:rPr>
            </a:br>
            <a:br>
              <a:rPr lang="en-US" sz="1600" dirty="0">
                <a:solidFill>
                  <a:schemeClr val="tx1"/>
                </a:solidFill>
              </a:rPr>
            </a:br>
            <a:endParaRPr lang="en-US" sz="1600" b="1" dirty="0">
              <a:solidFill>
                <a:schemeClr val="tx1"/>
              </a:solidFill>
            </a:endParaRPr>
          </a:p>
        </p:txBody>
      </p:sp>
    </p:spTree>
    <p:extLst>
      <p:ext uri="{BB962C8B-B14F-4D97-AF65-F5344CB8AC3E}">
        <p14:creationId xmlns:p14="http://schemas.microsoft.com/office/powerpoint/2010/main" val="720709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CD3A-3E20-A206-FD23-DD3213C41A3D}"/>
              </a:ext>
            </a:extLst>
          </p:cNvPr>
          <p:cNvSpPr>
            <a:spLocks noGrp="1"/>
          </p:cNvSpPr>
          <p:nvPr>
            <p:ph type="title"/>
          </p:nvPr>
        </p:nvSpPr>
        <p:spPr/>
        <p:txBody>
          <a:bodyPr/>
          <a:lstStyle/>
          <a:p>
            <a:r>
              <a:rPr lang="en-US" dirty="0">
                <a:solidFill>
                  <a:srgbClr val="00B0F0"/>
                </a:solidFill>
              </a:rPr>
              <a:t>System requirements</a:t>
            </a:r>
            <a:endParaRPr lang="en-US" dirty="0"/>
          </a:p>
        </p:txBody>
      </p:sp>
      <p:sp>
        <p:nvSpPr>
          <p:cNvPr id="3" name="Content Placeholder 2">
            <a:extLst>
              <a:ext uri="{FF2B5EF4-FFF2-40B4-BE49-F238E27FC236}">
                <a16:creationId xmlns:a16="http://schemas.microsoft.com/office/drawing/2014/main" id="{386EF610-FF51-9F7E-64FF-C4F6174DA1F6}"/>
              </a:ext>
            </a:extLst>
          </p:cNvPr>
          <p:cNvSpPr>
            <a:spLocks noGrp="1"/>
          </p:cNvSpPr>
          <p:nvPr>
            <p:ph idx="1"/>
          </p:nvPr>
        </p:nvSpPr>
        <p:spPr/>
        <p:txBody>
          <a:bodyPr/>
          <a:lstStyle/>
          <a:p>
            <a:r>
              <a:rPr lang="en-US" dirty="0"/>
              <a:t>GPU for faster training  of deep learning models.</a:t>
            </a:r>
          </a:p>
          <a:p>
            <a:r>
              <a:rPr lang="en-US" dirty="0"/>
              <a:t>Python with necessary libraries installed.</a:t>
            </a:r>
          </a:p>
          <a:p>
            <a:r>
              <a:rPr lang="en-US" dirty="0"/>
              <a:t>Sufficient storage place for storing datasets</a:t>
            </a:r>
          </a:p>
        </p:txBody>
      </p:sp>
    </p:spTree>
    <p:extLst>
      <p:ext uri="{BB962C8B-B14F-4D97-AF65-F5344CB8AC3E}">
        <p14:creationId xmlns:p14="http://schemas.microsoft.com/office/powerpoint/2010/main" val="2711757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875F50-2B82-D0B5-B72D-95751FB42736}"/>
              </a:ext>
            </a:extLst>
          </p:cNvPr>
          <p:cNvSpPr>
            <a:spLocks noGrp="1"/>
          </p:cNvSpPr>
          <p:nvPr>
            <p:ph idx="1"/>
          </p:nvPr>
        </p:nvSpPr>
        <p:spPr>
          <a:xfrm>
            <a:off x="677334" y="2379406"/>
            <a:ext cx="8596668" cy="3661956"/>
          </a:xfrm>
        </p:spPr>
        <p:txBody>
          <a:bodyPr/>
          <a:lstStyle/>
          <a:p>
            <a:pPr marL="0" indent="0">
              <a:buNone/>
            </a:pPr>
            <a:r>
              <a:rPr lang="en-US" dirty="0">
                <a:solidFill>
                  <a:srgbClr val="00B0F0"/>
                </a:solidFill>
              </a:rPr>
              <a:t>AUGMENTATION</a:t>
            </a:r>
            <a:r>
              <a:rPr lang="en-US" dirty="0"/>
              <a:t> : </a:t>
            </a:r>
          </a:p>
          <a:p>
            <a:pPr marL="0" indent="0">
              <a:buNone/>
            </a:pPr>
            <a:r>
              <a:rPr lang="en-US" dirty="0"/>
              <a:t>         </a:t>
            </a:r>
          </a:p>
          <a:p>
            <a:endParaRPr lang="en-US" dirty="0"/>
          </a:p>
        </p:txBody>
      </p:sp>
      <p:sp>
        <p:nvSpPr>
          <p:cNvPr id="5" name="Title 4">
            <a:extLst>
              <a:ext uri="{FF2B5EF4-FFF2-40B4-BE49-F238E27FC236}">
                <a16:creationId xmlns:a16="http://schemas.microsoft.com/office/drawing/2014/main" id="{2FA1C546-ACDA-0BBD-221F-B7D972AFAED7}"/>
              </a:ext>
            </a:extLst>
          </p:cNvPr>
          <p:cNvSpPr>
            <a:spLocks noGrp="1"/>
          </p:cNvSpPr>
          <p:nvPr>
            <p:ph type="title"/>
          </p:nvPr>
        </p:nvSpPr>
        <p:spPr/>
        <p:txBody>
          <a:bodyPr>
            <a:normAutofit fontScale="90000"/>
          </a:bodyPr>
          <a:lstStyle/>
          <a:p>
            <a:r>
              <a:rPr lang="en-US" sz="2000" dirty="0">
                <a:solidFill>
                  <a:srgbClr val="00B0F0"/>
                </a:solidFill>
              </a:rPr>
              <a:t>Data preprocessing and Augmentation :</a:t>
            </a:r>
            <a:br>
              <a:rPr lang="en-US" sz="2000" dirty="0">
                <a:solidFill>
                  <a:srgbClr val="00B0F0"/>
                </a:solidFill>
              </a:rPr>
            </a:br>
            <a:r>
              <a:rPr lang="en-US" sz="2000" dirty="0">
                <a:solidFill>
                  <a:srgbClr val="00B0F0"/>
                </a:solidFill>
              </a:rPr>
              <a:t>1.</a:t>
            </a:r>
            <a:r>
              <a:rPr lang="en-US" sz="1600" dirty="0">
                <a:solidFill>
                  <a:schemeClr val="tx1"/>
                </a:solidFill>
              </a:rPr>
              <a:t>Once the data is collected we annotated the data in </a:t>
            </a:r>
            <a:r>
              <a:rPr lang="en-US" sz="1600" dirty="0" err="1">
                <a:solidFill>
                  <a:schemeClr val="tx1"/>
                </a:solidFill>
              </a:rPr>
              <a:t>roboflow</a:t>
            </a:r>
            <a:r>
              <a:rPr lang="en-US" sz="1600" dirty="0">
                <a:solidFill>
                  <a:schemeClr val="tx1"/>
                </a:solidFill>
              </a:rPr>
              <a:t> and given classes as </a:t>
            </a:r>
            <a:r>
              <a:rPr lang="en-US" sz="1600" dirty="0" err="1">
                <a:solidFill>
                  <a:schemeClr val="tx1"/>
                </a:solidFill>
              </a:rPr>
              <a:t>Defective,Bird</a:t>
            </a:r>
            <a:r>
              <a:rPr lang="en-US" sz="1600" dirty="0">
                <a:solidFill>
                  <a:schemeClr val="tx1"/>
                </a:solidFill>
              </a:rPr>
              <a:t> drop, Dusty, Electrical Damage, Physical Damage, Snow, Non </a:t>
            </a:r>
            <a:r>
              <a:rPr lang="en-US" sz="1600" dirty="0" err="1">
                <a:solidFill>
                  <a:schemeClr val="tx1"/>
                </a:solidFill>
              </a:rPr>
              <a:t>Defecctive</a:t>
            </a:r>
            <a:br>
              <a:rPr lang="en-US" sz="1600" dirty="0">
                <a:solidFill>
                  <a:schemeClr val="tx1"/>
                </a:solidFill>
              </a:rPr>
            </a:br>
            <a:br>
              <a:rPr lang="en-US" sz="1600" dirty="0">
                <a:solidFill>
                  <a:schemeClr val="tx1"/>
                </a:solidFill>
              </a:rPr>
            </a:br>
            <a:r>
              <a:rPr lang="en-US" sz="1600" dirty="0">
                <a:solidFill>
                  <a:schemeClr val="tx1"/>
                </a:solidFill>
              </a:rPr>
              <a:t>2.Applied auto orientation to images</a:t>
            </a:r>
            <a:br>
              <a:rPr lang="en-US" sz="1600" dirty="0">
                <a:solidFill>
                  <a:schemeClr val="tx1"/>
                </a:solidFill>
              </a:rPr>
            </a:br>
            <a:br>
              <a:rPr lang="en-US" sz="1600" dirty="0">
                <a:solidFill>
                  <a:schemeClr val="tx1"/>
                </a:solidFill>
              </a:rPr>
            </a:br>
            <a:r>
              <a:rPr lang="en-US" sz="1600" dirty="0">
                <a:solidFill>
                  <a:schemeClr val="tx1"/>
                </a:solidFill>
              </a:rPr>
              <a:t>3.Resized images to 640 x 640 pixels</a:t>
            </a:r>
            <a:br>
              <a:rPr lang="en-US" sz="1600" dirty="0">
                <a:solidFill>
                  <a:schemeClr val="tx1"/>
                </a:solidFill>
              </a:rPr>
            </a:br>
            <a:endParaRPr lang="en-US" sz="1600" dirty="0">
              <a:solidFill>
                <a:schemeClr val="tx1"/>
              </a:solidFill>
            </a:endParaRPr>
          </a:p>
        </p:txBody>
      </p:sp>
      <p:pic>
        <p:nvPicPr>
          <p:cNvPr id="7" name="Picture 6">
            <a:extLst>
              <a:ext uri="{FF2B5EF4-FFF2-40B4-BE49-F238E27FC236}">
                <a16:creationId xmlns:a16="http://schemas.microsoft.com/office/drawing/2014/main" id="{1CB083DA-CABF-F8D3-D2B6-66070582D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885" y="3048000"/>
            <a:ext cx="2728609" cy="1783841"/>
          </a:xfrm>
          <a:prstGeom prst="rect">
            <a:avLst/>
          </a:prstGeom>
        </p:spPr>
      </p:pic>
    </p:spTree>
    <p:extLst>
      <p:ext uri="{BB962C8B-B14F-4D97-AF65-F5344CB8AC3E}">
        <p14:creationId xmlns:p14="http://schemas.microsoft.com/office/powerpoint/2010/main" val="2063440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BA66-E51E-ACD1-4B55-B83A6A634F0B}"/>
              </a:ext>
            </a:extLst>
          </p:cNvPr>
          <p:cNvSpPr>
            <a:spLocks noGrp="1"/>
          </p:cNvSpPr>
          <p:nvPr>
            <p:ph type="title"/>
          </p:nvPr>
        </p:nvSpPr>
        <p:spPr/>
        <p:txBody>
          <a:bodyPr/>
          <a:lstStyle/>
          <a:p>
            <a:r>
              <a:rPr lang="en-US" dirty="0"/>
              <a:t>Generating Dataset and model selection</a:t>
            </a:r>
          </a:p>
        </p:txBody>
      </p:sp>
      <p:sp>
        <p:nvSpPr>
          <p:cNvPr id="3" name="Content Placeholder 2">
            <a:extLst>
              <a:ext uri="{FF2B5EF4-FFF2-40B4-BE49-F238E27FC236}">
                <a16:creationId xmlns:a16="http://schemas.microsoft.com/office/drawing/2014/main" id="{2BBD98D4-D631-BB75-1F77-BF8A16361398}"/>
              </a:ext>
            </a:extLst>
          </p:cNvPr>
          <p:cNvSpPr>
            <a:spLocks noGrp="1"/>
          </p:cNvSpPr>
          <p:nvPr>
            <p:ph idx="1"/>
          </p:nvPr>
        </p:nvSpPr>
        <p:spPr/>
        <p:txBody>
          <a:bodyPr/>
          <a:lstStyle/>
          <a:p>
            <a:r>
              <a:rPr lang="en-US" dirty="0"/>
              <a:t>Export Dataset : In </a:t>
            </a:r>
            <a:r>
              <a:rPr lang="en-US" dirty="0" err="1"/>
              <a:t>roboflow</a:t>
            </a:r>
            <a:r>
              <a:rPr lang="en-US" dirty="0"/>
              <a:t> exported the generated dataset in YOLOv8 format for further processing and training </a:t>
            </a:r>
          </a:p>
          <a:p>
            <a:endParaRPr lang="en-US" dirty="0"/>
          </a:p>
          <a:p>
            <a:r>
              <a:rPr lang="en-US" dirty="0"/>
              <a:t>Model selection : Multiclass object detection model  __ YOLOv8</a:t>
            </a:r>
          </a:p>
          <a:p>
            <a:endParaRPr lang="en-US" dirty="0"/>
          </a:p>
        </p:txBody>
      </p:sp>
    </p:spTree>
    <p:extLst>
      <p:ext uri="{BB962C8B-B14F-4D97-AF65-F5344CB8AC3E}">
        <p14:creationId xmlns:p14="http://schemas.microsoft.com/office/powerpoint/2010/main" val="317116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B9CB67-2AAB-F066-6C04-2604B73F6C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034026"/>
            <a:ext cx="3741816" cy="2602699"/>
          </a:xfrm>
        </p:spPr>
      </p:pic>
    </p:spTree>
    <p:extLst>
      <p:ext uri="{BB962C8B-B14F-4D97-AF65-F5344CB8AC3E}">
        <p14:creationId xmlns:p14="http://schemas.microsoft.com/office/powerpoint/2010/main" val="357474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2D85-7476-EBEF-EDD3-F6F7B2F2FBDE}"/>
              </a:ext>
            </a:extLst>
          </p:cNvPr>
          <p:cNvSpPr>
            <a:spLocks noGrp="1"/>
          </p:cNvSpPr>
          <p:nvPr>
            <p:ph type="title"/>
          </p:nvPr>
        </p:nvSpPr>
        <p:spPr/>
        <p:txBody>
          <a:bodyPr/>
          <a:lstStyle/>
          <a:p>
            <a:r>
              <a:rPr lang="en-US" dirty="0">
                <a:solidFill>
                  <a:srgbClr val="7030A0"/>
                </a:solidFill>
              </a:rPr>
              <a:t>Model training</a:t>
            </a:r>
          </a:p>
        </p:txBody>
      </p:sp>
      <p:pic>
        <p:nvPicPr>
          <p:cNvPr id="5" name="Content Placeholder 4">
            <a:extLst>
              <a:ext uri="{FF2B5EF4-FFF2-40B4-BE49-F238E27FC236}">
                <a16:creationId xmlns:a16="http://schemas.microsoft.com/office/drawing/2014/main" id="{57BDC273-9A76-EA58-6472-F9E4E84E8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1404200"/>
            <a:ext cx="8596312" cy="4844200"/>
          </a:xfrm>
        </p:spPr>
      </p:pic>
    </p:spTree>
    <p:extLst>
      <p:ext uri="{BB962C8B-B14F-4D97-AF65-F5344CB8AC3E}">
        <p14:creationId xmlns:p14="http://schemas.microsoft.com/office/powerpoint/2010/main" val="56082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436EB-F1F1-8591-8A95-08824CA03C89}"/>
              </a:ext>
            </a:extLst>
          </p:cNvPr>
          <p:cNvSpPr>
            <a:spLocks noGrp="1"/>
          </p:cNvSpPr>
          <p:nvPr>
            <p:ph type="title"/>
          </p:nvPr>
        </p:nvSpPr>
        <p:spPr/>
        <p:txBody>
          <a:bodyPr/>
          <a:lstStyle/>
          <a:p>
            <a:r>
              <a:rPr lang="en-US" dirty="0">
                <a:solidFill>
                  <a:srgbClr val="7030A0"/>
                </a:solidFill>
              </a:rPr>
              <a:t>Model Accuracy </a:t>
            </a:r>
            <a:r>
              <a:rPr lang="en-US" dirty="0" err="1">
                <a:solidFill>
                  <a:srgbClr val="7030A0"/>
                </a:solidFill>
              </a:rPr>
              <a:t>comparision</a:t>
            </a:r>
            <a:endParaRPr lang="en-US" dirty="0"/>
          </a:p>
        </p:txBody>
      </p:sp>
      <p:pic>
        <p:nvPicPr>
          <p:cNvPr id="5" name="Content Placeholder 4">
            <a:extLst>
              <a:ext uri="{FF2B5EF4-FFF2-40B4-BE49-F238E27FC236}">
                <a16:creationId xmlns:a16="http://schemas.microsoft.com/office/drawing/2014/main" id="{93828F50-84AF-71C2-C980-2C23923AD8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968" y="1930400"/>
            <a:ext cx="10107561" cy="3231535"/>
          </a:xfrm>
        </p:spPr>
      </p:pic>
    </p:spTree>
    <p:extLst>
      <p:ext uri="{BB962C8B-B14F-4D97-AF65-F5344CB8AC3E}">
        <p14:creationId xmlns:p14="http://schemas.microsoft.com/office/powerpoint/2010/main" val="2983708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105E-2356-CF65-4038-C0D60A1EDC04}"/>
              </a:ext>
            </a:extLst>
          </p:cNvPr>
          <p:cNvSpPr>
            <a:spLocks noGrp="1"/>
          </p:cNvSpPr>
          <p:nvPr>
            <p:ph type="title"/>
          </p:nvPr>
        </p:nvSpPr>
        <p:spPr/>
        <p:txBody>
          <a:bodyPr/>
          <a:lstStyle/>
          <a:p>
            <a:r>
              <a:rPr lang="en-US" dirty="0">
                <a:solidFill>
                  <a:srgbClr val="0070C0"/>
                </a:solidFill>
              </a:rPr>
              <a:t>Screen shot of output</a:t>
            </a:r>
            <a:br>
              <a:rPr lang="en-US" dirty="0">
                <a:solidFill>
                  <a:srgbClr val="0070C0"/>
                </a:solidFill>
              </a:rPr>
            </a:br>
            <a:endParaRPr lang="en-US" dirty="0">
              <a:solidFill>
                <a:srgbClr val="0070C0"/>
              </a:solidFill>
            </a:endParaRPr>
          </a:p>
        </p:txBody>
      </p:sp>
      <p:pic>
        <p:nvPicPr>
          <p:cNvPr id="5" name="Content Placeholder 4">
            <a:extLst>
              <a:ext uri="{FF2B5EF4-FFF2-40B4-BE49-F238E27FC236}">
                <a16:creationId xmlns:a16="http://schemas.microsoft.com/office/drawing/2014/main" id="{6A4A1C52-306A-2D7F-31B2-2B11900618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685" y="1425678"/>
            <a:ext cx="7275870" cy="5004620"/>
          </a:xfrm>
        </p:spPr>
      </p:pic>
    </p:spTree>
    <p:extLst>
      <p:ext uri="{BB962C8B-B14F-4D97-AF65-F5344CB8AC3E}">
        <p14:creationId xmlns:p14="http://schemas.microsoft.com/office/powerpoint/2010/main" val="194690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E0045-BB53-20DE-00D6-31444B4B456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CD2D8A-6267-40A3-0F50-B327F87D16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452" y="609600"/>
            <a:ext cx="9842090" cy="4909261"/>
          </a:xfrm>
        </p:spPr>
      </p:pic>
    </p:spTree>
    <p:extLst>
      <p:ext uri="{BB962C8B-B14F-4D97-AF65-F5344CB8AC3E}">
        <p14:creationId xmlns:p14="http://schemas.microsoft.com/office/powerpoint/2010/main" val="1547689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B130-7CBF-B355-B7DA-3F05825DB8E5}"/>
              </a:ext>
            </a:extLst>
          </p:cNvPr>
          <p:cNvSpPr>
            <a:spLocks noGrp="1"/>
          </p:cNvSpPr>
          <p:nvPr>
            <p:ph type="title"/>
          </p:nvPr>
        </p:nvSpPr>
        <p:spPr/>
        <p:txBody>
          <a:bodyPr/>
          <a:lstStyle/>
          <a:p>
            <a:r>
              <a:rPr lang="en-US" dirty="0">
                <a:solidFill>
                  <a:srgbClr val="00B0F0"/>
                </a:solidFill>
              </a:rPr>
              <a:t>Model Deployment - Strategy</a:t>
            </a:r>
            <a:endParaRPr lang="en-US" dirty="0"/>
          </a:p>
        </p:txBody>
      </p:sp>
      <p:sp>
        <p:nvSpPr>
          <p:cNvPr id="3" name="Content Placeholder 2">
            <a:extLst>
              <a:ext uri="{FF2B5EF4-FFF2-40B4-BE49-F238E27FC236}">
                <a16:creationId xmlns:a16="http://schemas.microsoft.com/office/drawing/2014/main" id="{9E25D7ED-929B-111F-E0D0-AA88ECE4F9DA}"/>
              </a:ext>
            </a:extLst>
          </p:cNvPr>
          <p:cNvSpPr>
            <a:spLocks noGrp="1"/>
          </p:cNvSpPr>
          <p:nvPr>
            <p:ph idx="1"/>
          </p:nvPr>
        </p:nvSpPr>
        <p:spPr>
          <a:xfrm>
            <a:off x="677334" y="1524001"/>
            <a:ext cx="8596668" cy="4517362"/>
          </a:xfrm>
        </p:spPr>
        <p:txBody>
          <a:bodyPr/>
          <a:lstStyle/>
          <a:p>
            <a:r>
              <a:rPr lang="en-US" dirty="0" err="1"/>
              <a:t>Streamlit</a:t>
            </a:r>
            <a:r>
              <a:rPr lang="en-US" dirty="0"/>
              <a:t> is used for deploying the trained YOLOv8 model as a web application</a:t>
            </a:r>
          </a:p>
        </p:txBody>
      </p:sp>
    </p:spTree>
    <p:extLst>
      <p:ext uri="{BB962C8B-B14F-4D97-AF65-F5344CB8AC3E}">
        <p14:creationId xmlns:p14="http://schemas.microsoft.com/office/powerpoint/2010/main" val="912640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81D6-163C-9C02-CFF7-44F9EFF8EB8F}"/>
              </a:ext>
            </a:extLst>
          </p:cNvPr>
          <p:cNvSpPr>
            <a:spLocks noGrp="1"/>
          </p:cNvSpPr>
          <p:nvPr>
            <p:ph type="title"/>
          </p:nvPr>
        </p:nvSpPr>
        <p:spPr/>
        <p:txBody>
          <a:bodyPr/>
          <a:lstStyle/>
          <a:p>
            <a:r>
              <a:rPr lang="en-US" dirty="0">
                <a:solidFill>
                  <a:srgbClr val="7030A0"/>
                </a:solidFill>
              </a:rPr>
              <a:t>Project Leadership</a:t>
            </a:r>
            <a:endParaRPr lang="en-US" dirty="0"/>
          </a:p>
        </p:txBody>
      </p:sp>
      <p:sp>
        <p:nvSpPr>
          <p:cNvPr id="3" name="Content Placeholder 2">
            <a:extLst>
              <a:ext uri="{FF2B5EF4-FFF2-40B4-BE49-F238E27FC236}">
                <a16:creationId xmlns:a16="http://schemas.microsoft.com/office/drawing/2014/main" id="{32B51DDF-4D1D-81A5-4D08-CE19DA56D557}"/>
              </a:ext>
            </a:extLst>
          </p:cNvPr>
          <p:cNvSpPr>
            <a:spLocks noGrp="1"/>
          </p:cNvSpPr>
          <p:nvPr>
            <p:ph idx="1"/>
          </p:nvPr>
        </p:nvSpPr>
        <p:spPr>
          <a:xfrm>
            <a:off x="677334" y="1930401"/>
            <a:ext cx="8596668" cy="4110962"/>
          </a:xfrm>
        </p:spPr>
        <p:txBody>
          <a:bodyPr/>
          <a:lstStyle/>
          <a:p>
            <a:r>
              <a:rPr lang="en-US" dirty="0">
                <a:solidFill>
                  <a:schemeClr val="accent6">
                    <a:lumMod val="75000"/>
                  </a:schemeClr>
                </a:solidFill>
              </a:rPr>
              <a:t>Project sponsor</a:t>
            </a:r>
          </a:p>
          <a:p>
            <a:r>
              <a:rPr lang="en-US" dirty="0">
                <a:solidFill>
                  <a:srgbClr val="0070C0"/>
                </a:solidFill>
              </a:rPr>
              <a:t>Bharani </a:t>
            </a:r>
            <a:r>
              <a:rPr lang="en-US" dirty="0" err="1">
                <a:solidFill>
                  <a:srgbClr val="0070C0"/>
                </a:solidFill>
              </a:rPr>
              <a:t>kumar</a:t>
            </a:r>
            <a:r>
              <a:rPr lang="en-US" dirty="0">
                <a:solidFill>
                  <a:srgbClr val="0070C0"/>
                </a:solidFill>
              </a:rPr>
              <a:t> </a:t>
            </a:r>
            <a:r>
              <a:rPr lang="en-US" dirty="0" err="1">
                <a:solidFill>
                  <a:srgbClr val="0070C0"/>
                </a:solidFill>
              </a:rPr>
              <a:t>Depuru</a:t>
            </a:r>
            <a:endParaRPr lang="en-US" dirty="0">
              <a:solidFill>
                <a:srgbClr val="0070C0"/>
              </a:solidFill>
            </a:endParaRPr>
          </a:p>
          <a:p>
            <a:r>
              <a:rPr lang="en-US" dirty="0">
                <a:solidFill>
                  <a:srgbClr val="0070C0"/>
                </a:solidFill>
              </a:rPr>
              <a:t>Director and </a:t>
            </a:r>
            <a:r>
              <a:rPr lang="en-US" dirty="0" err="1">
                <a:solidFill>
                  <a:srgbClr val="0070C0"/>
                </a:solidFill>
              </a:rPr>
              <a:t>Co_Founder</a:t>
            </a:r>
            <a:r>
              <a:rPr lang="en-US" dirty="0">
                <a:solidFill>
                  <a:srgbClr val="0070C0"/>
                </a:solidFill>
              </a:rPr>
              <a:t> at </a:t>
            </a:r>
            <a:r>
              <a:rPr lang="en-US" dirty="0" err="1">
                <a:solidFill>
                  <a:srgbClr val="0070C0"/>
                </a:solidFill>
              </a:rPr>
              <a:t>Innodatatics</a:t>
            </a:r>
            <a:endParaRPr lang="en-US" dirty="0">
              <a:solidFill>
                <a:srgbClr val="0070C0"/>
              </a:solidFill>
            </a:endParaRPr>
          </a:p>
          <a:p>
            <a:r>
              <a:rPr lang="en-US" b="1" u="sng" dirty="0">
                <a:solidFill>
                  <a:srgbClr val="2E75B5"/>
                </a:solidFill>
                <a:latin typeface="Times New Roman"/>
                <a:ea typeface="Times New Roman"/>
                <a:cs typeface="Times New Roman"/>
                <a:sym typeface="Times New Roman"/>
              </a:rPr>
              <a:t>linkedin.com/in/</a:t>
            </a:r>
            <a:r>
              <a:rPr lang="en-US" b="1" u="sng" dirty="0" err="1">
                <a:solidFill>
                  <a:srgbClr val="2E75B5"/>
                </a:solidFill>
                <a:latin typeface="Times New Roman"/>
                <a:ea typeface="Times New Roman"/>
                <a:cs typeface="Times New Roman"/>
                <a:sym typeface="Times New Roman"/>
              </a:rPr>
              <a:t>bharanikumardepuru</a:t>
            </a:r>
            <a:endParaRPr lang="en-US" b="1" u="sng" dirty="0">
              <a:solidFill>
                <a:srgbClr val="2E75B5"/>
              </a:solidFill>
              <a:latin typeface="Times New Roman"/>
              <a:ea typeface="Times New Roman"/>
              <a:cs typeface="Times New Roman"/>
              <a:sym typeface="Times New Roman"/>
            </a:endParaRPr>
          </a:p>
          <a:p>
            <a:endParaRPr lang="en-US" dirty="0"/>
          </a:p>
          <a:p>
            <a:r>
              <a:rPr lang="en-US" b="1" dirty="0">
                <a:solidFill>
                  <a:schemeClr val="accent6">
                    <a:lumMod val="75000"/>
                  </a:schemeClr>
                </a:solidFill>
                <a:latin typeface="Times New Roman"/>
                <a:cs typeface="Times New Roman"/>
                <a:sym typeface="Times New Roman"/>
              </a:rPr>
              <a:t>PROJECT MENTOR</a:t>
            </a:r>
          </a:p>
          <a:p>
            <a:r>
              <a:rPr lang="en-US" dirty="0"/>
              <a:t>Dev Mohanty</a:t>
            </a:r>
          </a:p>
          <a:p>
            <a:r>
              <a:rPr lang="en-US" dirty="0"/>
              <a:t>Akshaya Acharya</a:t>
            </a:r>
          </a:p>
          <a:p>
            <a:pPr marL="0" indent="0">
              <a:buNone/>
            </a:pPr>
            <a:endParaRPr lang="en-US" dirty="0"/>
          </a:p>
        </p:txBody>
      </p:sp>
    </p:spTree>
    <p:extLst>
      <p:ext uri="{BB962C8B-B14F-4D97-AF65-F5344CB8AC3E}">
        <p14:creationId xmlns:p14="http://schemas.microsoft.com/office/powerpoint/2010/main" val="258033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B8F31-052D-A72A-F58A-CF6ABFD2605E}"/>
              </a:ext>
            </a:extLst>
          </p:cNvPr>
          <p:cNvSpPr>
            <a:spLocks noGrp="1"/>
          </p:cNvSpPr>
          <p:nvPr>
            <p:ph type="title"/>
          </p:nvPr>
        </p:nvSpPr>
        <p:spPr/>
        <p:txBody>
          <a:bodyPr/>
          <a:lstStyle/>
          <a:p>
            <a:r>
              <a:rPr lang="en-US" dirty="0">
                <a:solidFill>
                  <a:srgbClr val="0070C0"/>
                </a:solidFill>
              </a:rPr>
              <a:t>Screenshot of Deployment - output</a:t>
            </a:r>
            <a:endParaRPr lang="en-US" dirty="0"/>
          </a:p>
        </p:txBody>
      </p:sp>
      <p:pic>
        <p:nvPicPr>
          <p:cNvPr id="5" name="Content Placeholder 4">
            <a:extLst>
              <a:ext uri="{FF2B5EF4-FFF2-40B4-BE49-F238E27FC236}">
                <a16:creationId xmlns:a16="http://schemas.microsoft.com/office/drawing/2014/main" id="{C282F9BE-F9E2-BCC0-947F-E124BF9A71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37186"/>
            <a:ext cx="9625781" cy="5299587"/>
          </a:xfrm>
        </p:spPr>
      </p:pic>
    </p:spTree>
    <p:extLst>
      <p:ext uri="{BB962C8B-B14F-4D97-AF65-F5344CB8AC3E}">
        <p14:creationId xmlns:p14="http://schemas.microsoft.com/office/powerpoint/2010/main" val="379594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8186B-8EAF-ECDF-D0CB-62B70E9123A8}"/>
              </a:ext>
            </a:extLst>
          </p:cNvPr>
          <p:cNvSpPr>
            <a:spLocks noGrp="1"/>
          </p:cNvSpPr>
          <p:nvPr>
            <p:ph type="title"/>
          </p:nvPr>
        </p:nvSpPr>
        <p:spPr/>
        <p:txBody>
          <a:bodyPr/>
          <a:lstStyle/>
          <a:p>
            <a:r>
              <a:rPr lang="en-US" dirty="0">
                <a:solidFill>
                  <a:srgbClr val="7030A0"/>
                </a:solidFill>
              </a:rPr>
              <a:t>Challenges</a:t>
            </a:r>
            <a:endParaRPr lang="en-US" dirty="0"/>
          </a:p>
        </p:txBody>
      </p:sp>
      <p:sp>
        <p:nvSpPr>
          <p:cNvPr id="3" name="Content Placeholder 2">
            <a:extLst>
              <a:ext uri="{FF2B5EF4-FFF2-40B4-BE49-F238E27FC236}">
                <a16:creationId xmlns:a16="http://schemas.microsoft.com/office/drawing/2014/main" id="{C6338D2F-5944-EC70-ABBF-7AE7EAA9AA1B}"/>
              </a:ext>
            </a:extLst>
          </p:cNvPr>
          <p:cNvSpPr>
            <a:spLocks noGrp="1"/>
          </p:cNvSpPr>
          <p:nvPr>
            <p:ph idx="1"/>
          </p:nvPr>
        </p:nvSpPr>
        <p:spPr>
          <a:xfrm>
            <a:off x="677334" y="1779639"/>
            <a:ext cx="8596668" cy="4261723"/>
          </a:xfrm>
        </p:spPr>
        <p:txBody>
          <a:bodyPr/>
          <a:lstStyle/>
          <a:p>
            <a:r>
              <a:rPr lang="en-US" dirty="0"/>
              <a:t>In </a:t>
            </a:r>
            <a:r>
              <a:rPr lang="en-US" dirty="0" err="1"/>
              <a:t>Roboflow</a:t>
            </a:r>
            <a:r>
              <a:rPr lang="en-US" dirty="0"/>
              <a:t> ,annotating images consumes more time to annotate.</a:t>
            </a:r>
          </a:p>
          <a:p>
            <a:endParaRPr lang="en-US" dirty="0"/>
          </a:p>
        </p:txBody>
      </p:sp>
    </p:spTree>
    <p:extLst>
      <p:ext uri="{BB962C8B-B14F-4D97-AF65-F5344CB8AC3E}">
        <p14:creationId xmlns:p14="http://schemas.microsoft.com/office/powerpoint/2010/main" val="2916925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B312EC-26DA-F6BD-9C8C-2C0BE1902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7019" y="953729"/>
            <a:ext cx="7580671" cy="5088297"/>
          </a:xfrm>
        </p:spPr>
      </p:pic>
    </p:spTree>
    <p:extLst>
      <p:ext uri="{BB962C8B-B14F-4D97-AF65-F5344CB8AC3E}">
        <p14:creationId xmlns:p14="http://schemas.microsoft.com/office/powerpoint/2010/main" val="299910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C589-7ADB-08D9-6896-D91F19DF9B22}"/>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7196B0E6-6FCA-45F1-7C31-7CF044FDED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6813"/>
            <a:ext cx="12290322" cy="7044813"/>
          </a:xfrm>
        </p:spPr>
      </p:pic>
    </p:spTree>
    <p:extLst>
      <p:ext uri="{BB962C8B-B14F-4D97-AF65-F5344CB8AC3E}">
        <p14:creationId xmlns:p14="http://schemas.microsoft.com/office/powerpoint/2010/main" val="244133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76C9C-236C-B301-D29F-16FB37AC4136}"/>
              </a:ext>
            </a:extLst>
          </p:cNvPr>
          <p:cNvSpPr>
            <a:spLocks noGrp="1"/>
          </p:cNvSpPr>
          <p:nvPr>
            <p:ph type="title"/>
          </p:nvPr>
        </p:nvSpPr>
        <p:spPr/>
        <p:txBody>
          <a:bodyPr/>
          <a:lstStyle/>
          <a:p>
            <a:r>
              <a:rPr lang="en-US" dirty="0">
                <a:solidFill>
                  <a:srgbClr val="7030A0"/>
                </a:solidFill>
              </a:rPr>
              <a:t>Contents</a:t>
            </a:r>
            <a:endParaRPr lang="en-US" dirty="0"/>
          </a:p>
        </p:txBody>
      </p:sp>
      <p:sp>
        <p:nvSpPr>
          <p:cNvPr id="3" name="Content Placeholder 2">
            <a:extLst>
              <a:ext uri="{FF2B5EF4-FFF2-40B4-BE49-F238E27FC236}">
                <a16:creationId xmlns:a16="http://schemas.microsoft.com/office/drawing/2014/main" id="{814F6E03-3D91-EFB6-A6D6-E3DCB55FEE02}"/>
              </a:ext>
            </a:extLst>
          </p:cNvPr>
          <p:cNvSpPr>
            <a:spLocks noGrp="1"/>
          </p:cNvSpPr>
          <p:nvPr>
            <p:ph idx="1"/>
          </p:nvPr>
        </p:nvSpPr>
        <p:spPr>
          <a:xfrm>
            <a:off x="677334" y="1553497"/>
            <a:ext cx="8596668" cy="4487865"/>
          </a:xfrm>
        </p:spPr>
        <p:txBody>
          <a:bodyPr/>
          <a:lstStyle/>
          <a:p>
            <a:pPr marL="457200" lvl="0" indent="-431800" algn="l" rtl="0">
              <a:lnSpc>
                <a:spcPct val="90000"/>
              </a:lnSpc>
              <a:spcBef>
                <a:spcPts val="0"/>
              </a:spcBef>
              <a:spcAft>
                <a:spcPts val="0"/>
              </a:spcAft>
              <a:buClr>
                <a:schemeClr val="dk1"/>
              </a:buClr>
              <a:buSzPts val="3200"/>
              <a:buFont typeface="Times New Roman"/>
              <a:buChar char="●"/>
            </a:pPr>
            <a:r>
              <a:rPr lang="en-US" sz="1800">
                <a:solidFill>
                  <a:schemeClr val="dk1"/>
                </a:solidFill>
                <a:latin typeface="Times New Roman"/>
                <a:ea typeface="Times New Roman"/>
                <a:cs typeface="Times New Roman"/>
                <a:sym typeface="Times New Roman"/>
              </a:rPr>
              <a:t>Business objective</a:t>
            </a:r>
          </a:p>
          <a:p>
            <a:pPr marL="25400" lvl="0" indent="0" algn="l" rtl="0">
              <a:lnSpc>
                <a:spcPct val="90000"/>
              </a:lnSpc>
              <a:spcBef>
                <a:spcPts val="0"/>
              </a:spcBef>
              <a:spcAft>
                <a:spcPts val="0"/>
              </a:spcAft>
              <a:buClr>
                <a:schemeClr val="dk1"/>
              </a:buClr>
              <a:buSzPts val="3200"/>
              <a:buNone/>
            </a:pPr>
            <a:endParaRPr lang="en-US" sz="18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1800">
                <a:solidFill>
                  <a:schemeClr val="dk1"/>
                </a:solidFill>
                <a:latin typeface="Times New Roman"/>
                <a:ea typeface="Times New Roman"/>
                <a:cs typeface="Times New Roman"/>
                <a:sym typeface="Times New Roman"/>
              </a:rPr>
              <a:t>Business Constraints</a:t>
            </a:r>
          </a:p>
          <a:p>
            <a:pPr marL="25400" lvl="0" indent="0" algn="l" rtl="0">
              <a:lnSpc>
                <a:spcPct val="90000"/>
              </a:lnSpc>
              <a:spcBef>
                <a:spcPts val="0"/>
              </a:spcBef>
              <a:spcAft>
                <a:spcPts val="0"/>
              </a:spcAft>
              <a:buClr>
                <a:schemeClr val="dk1"/>
              </a:buClr>
              <a:buSzPts val="3200"/>
              <a:buNone/>
            </a:pPr>
            <a:endParaRPr lang="en-US" sz="18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1800">
                <a:solidFill>
                  <a:schemeClr val="dk1"/>
                </a:solidFill>
                <a:latin typeface="Times New Roman"/>
                <a:ea typeface="Times New Roman"/>
                <a:cs typeface="Times New Roman"/>
                <a:sym typeface="Times New Roman"/>
              </a:rPr>
              <a:t>Project Architecture</a:t>
            </a:r>
          </a:p>
          <a:p>
            <a:pPr marL="25400" lvl="0" indent="0" algn="l" rtl="0">
              <a:lnSpc>
                <a:spcPct val="90000"/>
              </a:lnSpc>
              <a:spcBef>
                <a:spcPts val="0"/>
              </a:spcBef>
              <a:spcAft>
                <a:spcPts val="0"/>
              </a:spcAft>
              <a:buClr>
                <a:schemeClr val="dk1"/>
              </a:buClr>
              <a:buSzPts val="3200"/>
              <a:buNone/>
            </a:pPr>
            <a:endParaRPr lang="en-US" sz="18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1800">
                <a:solidFill>
                  <a:schemeClr val="dk1"/>
                </a:solidFill>
                <a:latin typeface="Times New Roman"/>
                <a:ea typeface="Times New Roman"/>
                <a:cs typeface="Times New Roman"/>
                <a:sym typeface="Times New Roman"/>
              </a:rPr>
              <a:t>Data collection and details</a:t>
            </a:r>
          </a:p>
          <a:p>
            <a:pPr marL="25400" lvl="0" indent="0" algn="l" rtl="0">
              <a:lnSpc>
                <a:spcPct val="90000"/>
              </a:lnSpc>
              <a:spcBef>
                <a:spcPts val="0"/>
              </a:spcBef>
              <a:spcAft>
                <a:spcPts val="0"/>
              </a:spcAft>
              <a:buClr>
                <a:schemeClr val="dk1"/>
              </a:buClr>
              <a:buSzPts val="3200"/>
              <a:buNone/>
            </a:pPr>
            <a:endParaRPr lang="en-US" sz="18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1800">
                <a:solidFill>
                  <a:schemeClr val="dk1"/>
                </a:solidFill>
                <a:latin typeface="Times New Roman"/>
                <a:ea typeface="Times New Roman"/>
                <a:cs typeface="Times New Roman"/>
                <a:sym typeface="Times New Roman"/>
              </a:rPr>
              <a:t>Exploratory Data Analysis</a:t>
            </a:r>
          </a:p>
          <a:p>
            <a:pPr marL="25400" lvl="0" indent="0" algn="l" rtl="0">
              <a:lnSpc>
                <a:spcPct val="90000"/>
              </a:lnSpc>
              <a:spcBef>
                <a:spcPts val="0"/>
              </a:spcBef>
              <a:spcAft>
                <a:spcPts val="0"/>
              </a:spcAft>
              <a:buClr>
                <a:schemeClr val="dk1"/>
              </a:buClr>
              <a:buSzPts val="3200"/>
              <a:buNone/>
            </a:pPr>
            <a:endParaRPr lang="en-US" sz="18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1800">
                <a:solidFill>
                  <a:schemeClr val="dk1"/>
                </a:solidFill>
                <a:latin typeface="Times New Roman"/>
                <a:ea typeface="Times New Roman"/>
                <a:cs typeface="Times New Roman"/>
                <a:sym typeface="Times New Roman"/>
              </a:rPr>
              <a:t>Visualization</a:t>
            </a:r>
          </a:p>
          <a:p>
            <a:pPr marL="25400" lvl="0" indent="0" algn="l" rtl="0">
              <a:lnSpc>
                <a:spcPct val="90000"/>
              </a:lnSpc>
              <a:spcBef>
                <a:spcPts val="0"/>
              </a:spcBef>
              <a:spcAft>
                <a:spcPts val="0"/>
              </a:spcAft>
              <a:buClr>
                <a:schemeClr val="dk1"/>
              </a:buClr>
              <a:buSzPts val="3200"/>
              <a:buNone/>
            </a:pPr>
            <a:endParaRPr lang="en-US" sz="18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1800">
                <a:solidFill>
                  <a:schemeClr val="dk1"/>
                </a:solidFill>
                <a:latin typeface="Times New Roman"/>
                <a:ea typeface="Times New Roman"/>
                <a:cs typeface="Times New Roman"/>
                <a:sym typeface="Times New Roman"/>
              </a:rPr>
              <a:t>Modeling </a:t>
            </a:r>
          </a:p>
          <a:p>
            <a:pPr marL="25400" lvl="0" indent="0" algn="l" rtl="0">
              <a:lnSpc>
                <a:spcPct val="90000"/>
              </a:lnSpc>
              <a:spcBef>
                <a:spcPts val="0"/>
              </a:spcBef>
              <a:spcAft>
                <a:spcPts val="0"/>
              </a:spcAft>
              <a:buClr>
                <a:schemeClr val="dk1"/>
              </a:buClr>
              <a:buSzPts val="3200"/>
              <a:buNone/>
            </a:pPr>
            <a:endParaRPr lang="en-US" sz="18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1800">
                <a:solidFill>
                  <a:schemeClr val="dk1"/>
                </a:solidFill>
                <a:latin typeface="Times New Roman"/>
                <a:ea typeface="Times New Roman"/>
                <a:cs typeface="Times New Roman"/>
                <a:sym typeface="Times New Roman"/>
              </a:rPr>
              <a:t>Evaluation</a:t>
            </a:r>
          </a:p>
          <a:p>
            <a:pPr marL="25400" lvl="0" indent="0" algn="l" rtl="0">
              <a:lnSpc>
                <a:spcPct val="90000"/>
              </a:lnSpc>
              <a:spcBef>
                <a:spcPts val="0"/>
              </a:spcBef>
              <a:spcAft>
                <a:spcPts val="0"/>
              </a:spcAft>
              <a:buClr>
                <a:schemeClr val="dk1"/>
              </a:buClr>
              <a:buSzPts val="3200"/>
              <a:buNone/>
            </a:pPr>
            <a:endParaRPr lang="en-US" sz="18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1800">
                <a:solidFill>
                  <a:schemeClr val="dk1"/>
                </a:solidFill>
                <a:latin typeface="Times New Roman"/>
                <a:ea typeface="Times New Roman"/>
                <a:cs typeface="Times New Roman"/>
                <a:sym typeface="Times New Roman"/>
              </a:rPr>
              <a:t>Deployment</a:t>
            </a:r>
            <a:endParaRPr lang="en-US" dirty="0">
              <a:latin typeface="Calibri"/>
              <a:ea typeface="Calibri"/>
              <a:cs typeface="Calibri"/>
              <a:sym typeface="Calibri"/>
            </a:endParaRPr>
          </a:p>
        </p:txBody>
      </p:sp>
    </p:spTree>
    <p:extLst>
      <p:ext uri="{BB962C8B-B14F-4D97-AF65-F5344CB8AC3E}">
        <p14:creationId xmlns:p14="http://schemas.microsoft.com/office/powerpoint/2010/main" val="227065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BA67-914F-C09E-0BED-CAEA203186BD}"/>
              </a:ext>
            </a:extLst>
          </p:cNvPr>
          <p:cNvSpPr>
            <a:spLocks noGrp="1"/>
          </p:cNvSpPr>
          <p:nvPr>
            <p:ph type="title"/>
          </p:nvPr>
        </p:nvSpPr>
        <p:spPr/>
        <p:txBody>
          <a:bodyPr/>
          <a:lstStyle/>
          <a:p>
            <a:r>
              <a:rPr lang="en-US" sz="3600" b="1" dirty="0">
                <a:solidFill>
                  <a:srgbClr val="0070C0"/>
                </a:solidFill>
                <a:latin typeface="Times New Roman"/>
                <a:ea typeface="Times New Roman"/>
                <a:cs typeface="Times New Roman"/>
                <a:sym typeface="Times New Roman"/>
              </a:rPr>
              <a:t>CRISP-ML(Q) Methodology</a:t>
            </a:r>
            <a:br>
              <a:rPr lang="en-US" sz="3600" b="1" dirty="0">
                <a:solidFill>
                  <a:srgbClr val="0070C0"/>
                </a:solidFill>
                <a:latin typeface="Times New Roman"/>
                <a:ea typeface="Times New Roman"/>
                <a:cs typeface="Times New Roman"/>
                <a:sym typeface="Times New Roman"/>
              </a:rPr>
            </a:br>
            <a:endParaRPr lang="en-US" dirty="0"/>
          </a:p>
        </p:txBody>
      </p:sp>
      <p:sp>
        <p:nvSpPr>
          <p:cNvPr id="3" name="Content Placeholder 2">
            <a:extLst>
              <a:ext uri="{FF2B5EF4-FFF2-40B4-BE49-F238E27FC236}">
                <a16:creationId xmlns:a16="http://schemas.microsoft.com/office/drawing/2014/main" id="{96D8F98F-633A-3284-E428-F5FFE4A7C253}"/>
              </a:ext>
            </a:extLst>
          </p:cNvPr>
          <p:cNvSpPr>
            <a:spLocks noGrp="1"/>
          </p:cNvSpPr>
          <p:nvPr>
            <p:ph idx="1"/>
          </p:nvPr>
        </p:nvSpPr>
        <p:spPr>
          <a:xfrm>
            <a:off x="677334" y="1465007"/>
            <a:ext cx="8596668" cy="4576356"/>
          </a:xfrm>
        </p:spPr>
        <p:txBody>
          <a:bodyPr/>
          <a:lstStyle/>
          <a:p>
            <a:pPr marL="0" lvl="0" indent="0" algn="l" rtl="0">
              <a:lnSpc>
                <a:spcPct val="90000"/>
              </a:lnSpc>
              <a:spcBef>
                <a:spcPts val="0"/>
              </a:spcBef>
              <a:spcAft>
                <a:spcPts val="0"/>
              </a:spcAft>
              <a:buSzPts val="1200"/>
              <a:buNone/>
            </a:pPr>
            <a:r>
              <a:rPr lang="en-US" sz="1800" b="1">
                <a:latin typeface="Times New Roman"/>
                <a:ea typeface="Times New Roman"/>
                <a:cs typeface="Times New Roman"/>
                <a:sym typeface="Times New Roman"/>
              </a:rPr>
              <a:t>There are six stages of CRISP-ML(Q) Methodology</a:t>
            </a:r>
          </a:p>
          <a:p>
            <a:pPr marL="0" lvl="0" indent="0" algn="l" rtl="0">
              <a:lnSpc>
                <a:spcPct val="90000"/>
              </a:lnSpc>
              <a:spcBef>
                <a:spcPts val="0"/>
              </a:spcBef>
              <a:spcAft>
                <a:spcPts val="0"/>
              </a:spcAft>
              <a:buSzPts val="1200"/>
              <a:buNone/>
            </a:pPr>
            <a:endParaRPr lang="en-US" sz="18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a:latin typeface="Times New Roman"/>
                <a:ea typeface="Times New Roman"/>
                <a:cs typeface="Times New Roman"/>
                <a:sym typeface="Times New Roman"/>
              </a:rPr>
              <a:t>1.Business and data understanding</a:t>
            </a:r>
          </a:p>
          <a:p>
            <a:pPr marL="0" lvl="0" indent="0" algn="l" rtl="0">
              <a:lnSpc>
                <a:spcPct val="90000"/>
              </a:lnSpc>
              <a:spcBef>
                <a:spcPts val="0"/>
              </a:spcBef>
              <a:spcAft>
                <a:spcPts val="0"/>
              </a:spcAft>
              <a:buSzPts val="1200"/>
              <a:buNone/>
            </a:pPr>
            <a:endParaRPr lang="en-US" sz="18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a:latin typeface="Times New Roman"/>
                <a:ea typeface="Times New Roman"/>
                <a:cs typeface="Times New Roman"/>
                <a:sym typeface="Times New Roman"/>
              </a:rPr>
              <a:t>2.Data preparation</a:t>
            </a:r>
          </a:p>
          <a:p>
            <a:pPr marL="0" lvl="0" indent="0" algn="l" rtl="0">
              <a:lnSpc>
                <a:spcPct val="90000"/>
              </a:lnSpc>
              <a:spcBef>
                <a:spcPts val="0"/>
              </a:spcBef>
              <a:spcAft>
                <a:spcPts val="0"/>
              </a:spcAft>
              <a:buSzPts val="1200"/>
              <a:buNone/>
            </a:pPr>
            <a:endParaRPr lang="en-US" sz="18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a:latin typeface="Times New Roman"/>
                <a:ea typeface="Times New Roman"/>
                <a:cs typeface="Times New Roman"/>
                <a:sym typeface="Times New Roman"/>
              </a:rPr>
              <a:t>3.model building </a:t>
            </a:r>
          </a:p>
          <a:p>
            <a:pPr marL="0" lvl="0" indent="0" algn="l" rtl="0">
              <a:lnSpc>
                <a:spcPct val="90000"/>
              </a:lnSpc>
              <a:spcBef>
                <a:spcPts val="0"/>
              </a:spcBef>
              <a:spcAft>
                <a:spcPts val="0"/>
              </a:spcAft>
              <a:buSzPts val="1200"/>
              <a:buNone/>
            </a:pPr>
            <a:endParaRPr lang="en-US" sz="18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a:latin typeface="Times New Roman"/>
                <a:ea typeface="Times New Roman"/>
                <a:cs typeface="Times New Roman"/>
                <a:sym typeface="Times New Roman"/>
              </a:rPr>
              <a:t>4.Model evaluation</a:t>
            </a:r>
          </a:p>
          <a:p>
            <a:pPr marL="0" lvl="0" indent="0" algn="l" rtl="0">
              <a:lnSpc>
                <a:spcPct val="90000"/>
              </a:lnSpc>
              <a:spcBef>
                <a:spcPts val="0"/>
              </a:spcBef>
              <a:spcAft>
                <a:spcPts val="0"/>
              </a:spcAft>
              <a:buSzPts val="1200"/>
              <a:buNone/>
            </a:pPr>
            <a:endParaRPr lang="en-US" sz="18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a:latin typeface="Times New Roman"/>
                <a:ea typeface="Times New Roman"/>
                <a:cs typeface="Times New Roman"/>
                <a:sym typeface="Times New Roman"/>
              </a:rPr>
              <a:t>5.Model deployment</a:t>
            </a:r>
          </a:p>
          <a:p>
            <a:pPr marL="0" lvl="0" indent="0" algn="l" rtl="0">
              <a:lnSpc>
                <a:spcPct val="90000"/>
              </a:lnSpc>
              <a:spcBef>
                <a:spcPts val="0"/>
              </a:spcBef>
              <a:spcAft>
                <a:spcPts val="0"/>
              </a:spcAft>
              <a:buSzPts val="1200"/>
              <a:buNone/>
            </a:pPr>
            <a:endParaRPr lang="en-US" sz="1800" b="1">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1800" b="1">
                <a:latin typeface="Times New Roman"/>
                <a:ea typeface="Times New Roman"/>
                <a:cs typeface="Times New Roman"/>
                <a:sym typeface="Times New Roman"/>
              </a:rPr>
              <a:t>6.Monitoring and maintenance</a:t>
            </a:r>
            <a:endParaRPr lang="en-US" dirty="0"/>
          </a:p>
        </p:txBody>
      </p:sp>
    </p:spTree>
    <p:extLst>
      <p:ext uri="{BB962C8B-B14F-4D97-AF65-F5344CB8AC3E}">
        <p14:creationId xmlns:p14="http://schemas.microsoft.com/office/powerpoint/2010/main" val="1886581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5E036-1786-3C00-A82D-8E9F60AAF6A5}"/>
              </a:ext>
            </a:extLst>
          </p:cNvPr>
          <p:cNvSpPr>
            <a:spLocks noGrp="1"/>
          </p:cNvSpPr>
          <p:nvPr>
            <p:ph idx="1"/>
          </p:nvPr>
        </p:nvSpPr>
        <p:spPr>
          <a:xfrm>
            <a:off x="677334" y="766917"/>
            <a:ext cx="8596668" cy="5274446"/>
          </a:xfrm>
        </p:spPr>
        <p:txBody>
          <a:bodyPr/>
          <a:lstStyle/>
          <a:p>
            <a:r>
              <a:rPr lang="en-US" sz="2400" b="1" dirty="0">
                <a:solidFill>
                  <a:srgbClr val="7030A0"/>
                </a:solidFill>
                <a:effectLst/>
                <a:latin typeface="Noto Sans Symbols"/>
                <a:ea typeface="Noto Sans Symbols"/>
                <a:cs typeface="Noto Sans Symbols"/>
              </a:rPr>
              <a:t>Business Problem </a:t>
            </a:r>
            <a:r>
              <a:rPr lang="en-US" sz="1800" dirty="0">
                <a:effectLst/>
                <a:latin typeface="Noto Sans Symbols"/>
                <a:ea typeface="Noto Sans Symbols"/>
                <a:cs typeface="Noto Sans Symbols"/>
              </a:rPr>
              <a:t>:</a:t>
            </a:r>
          </a:p>
          <a:p>
            <a:pPr marL="0" indent="0">
              <a:buNone/>
            </a:pPr>
            <a:r>
              <a:rPr lang="en-US" dirty="0">
                <a:latin typeface="Noto Sans Symbols"/>
                <a:ea typeface="Noto Sans Symbols"/>
                <a:cs typeface="Noto Sans Symbols"/>
              </a:rPr>
              <a:t>       </a:t>
            </a:r>
            <a:r>
              <a:rPr lang="en-US" sz="1800" dirty="0">
                <a:effectLst/>
                <a:latin typeface="Noto Sans Symbols"/>
                <a:ea typeface="Noto Sans Symbols"/>
                <a:cs typeface="Noto Sans Symbols"/>
              </a:rPr>
              <a:t> Our client , a prominent solar energy company, needs to enhance the monitoring and </a:t>
            </a:r>
            <a:r>
              <a:rPr lang="en-US" sz="1800" dirty="0" err="1">
                <a:effectLst/>
                <a:latin typeface="Noto Sans Symbols"/>
                <a:ea typeface="Noto Sans Symbols"/>
                <a:cs typeface="Noto Sans Symbols"/>
              </a:rPr>
              <a:t>maintainance</a:t>
            </a:r>
            <a:r>
              <a:rPr lang="en-US" sz="1800" dirty="0">
                <a:effectLst/>
                <a:latin typeface="Noto Sans Symbols"/>
                <a:ea typeface="Noto Sans Symbols"/>
                <a:cs typeface="Noto Sans Symbols"/>
              </a:rPr>
              <a:t> of their large PV system </a:t>
            </a:r>
            <a:r>
              <a:rPr lang="en-US" sz="1800" dirty="0" err="1">
                <a:effectLst/>
                <a:latin typeface="Noto Sans Symbols"/>
                <a:ea typeface="Noto Sans Symbols"/>
                <a:cs typeface="Noto Sans Symbols"/>
              </a:rPr>
              <a:t>portfolio.Despite</a:t>
            </a:r>
            <a:r>
              <a:rPr lang="en-US" sz="1800" dirty="0">
                <a:effectLst/>
                <a:latin typeface="Noto Sans Symbols"/>
                <a:ea typeface="Noto Sans Symbols"/>
                <a:cs typeface="Noto Sans Symbols"/>
              </a:rPr>
              <a:t> their dedication to clean energy, their current fault  detection methods are </a:t>
            </a:r>
            <a:r>
              <a:rPr lang="en-US" sz="1800" dirty="0" err="1">
                <a:effectLst/>
                <a:latin typeface="Noto Sans Symbols"/>
                <a:ea typeface="Noto Sans Symbols"/>
                <a:cs typeface="Noto Sans Symbols"/>
              </a:rPr>
              <a:t>inefficient.They</a:t>
            </a:r>
            <a:r>
              <a:rPr lang="en-US" sz="1800" dirty="0">
                <a:effectLst/>
                <a:latin typeface="Noto Sans Symbols"/>
                <a:ea typeface="Noto Sans Symbols"/>
                <a:cs typeface="Noto Sans Symbols"/>
              </a:rPr>
              <a:t> seek more effective approaches to ensure optimal performance and reliability while minimizing resource usage.</a:t>
            </a:r>
          </a:p>
          <a:p>
            <a:pPr marL="0" indent="0">
              <a:buNone/>
            </a:pPr>
            <a:endParaRPr lang="en-US" dirty="0">
              <a:latin typeface="Noto Sans Symbols"/>
              <a:ea typeface="Noto Sans Symbols"/>
              <a:cs typeface="Noto Sans Symbols"/>
            </a:endParaRPr>
          </a:p>
          <a:p>
            <a:pPr marL="0" indent="0">
              <a:buNone/>
            </a:pPr>
            <a:r>
              <a:rPr lang="en-US" sz="1800" dirty="0">
                <a:solidFill>
                  <a:srgbClr val="0070C0"/>
                </a:solidFill>
                <a:effectLst/>
                <a:latin typeface="Noto Sans Symbols"/>
                <a:ea typeface="Noto Sans Symbols"/>
                <a:cs typeface="Noto Sans Symbols"/>
              </a:rPr>
              <a:t>Business Objective </a:t>
            </a:r>
            <a:r>
              <a:rPr lang="en-US" sz="1800" dirty="0">
                <a:effectLst/>
                <a:latin typeface="Noto Sans Symbols"/>
                <a:ea typeface="Noto Sans Symbols"/>
                <a:cs typeface="Noto Sans Symbols"/>
              </a:rPr>
              <a:t>: Maximize solar PV system uptime</a:t>
            </a:r>
          </a:p>
          <a:p>
            <a:pPr marL="0" indent="0">
              <a:buNone/>
            </a:pPr>
            <a:r>
              <a:rPr lang="en-US" sz="1800" dirty="0">
                <a:solidFill>
                  <a:srgbClr val="00B0F0"/>
                </a:solidFill>
                <a:effectLst/>
                <a:latin typeface="Noto Sans Symbols"/>
                <a:ea typeface="Noto Sans Symbols"/>
                <a:cs typeface="Noto Sans Symbols"/>
              </a:rPr>
              <a:t>Business Constraint </a:t>
            </a:r>
            <a:r>
              <a:rPr lang="en-US" sz="1800" dirty="0">
                <a:effectLst/>
                <a:latin typeface="Noto Sans Symbols"/>
                <a:ea typeface="Noto Sans Symbols"/>
                <a:cs typeface="Noto Sans Symbols"/>
              </a:rPr>
              <a:t>: Minimize </a:t>
            </a:r>
            <a:r>
              <a:rPr lang="en-US" sz="1800" dirty="0" err="1">
                <a:effectLst/>
                <a:latin typeface="Noto Sans Symbols"/>
                <a:ea typeface="Noto Sans Symbols"/>
                <a:cs typeface="Noto Sans Symbols"/>
              </a:rPr>
              <a:t>maintainance</a:t>
            </a:r>
            <a:r>
              <a:rPr lang="en-US" sz="1800" dirty="0">
                <a:effectLst/>
                <a:latin typeface="Noto Sans Symbols"/>
                <a:ea typeface="Noto Sans Symbols"/>
                <a:cs typeface="Noto Sans Symbols"/>
              </a:rPr>
              <a:t> costs</a:t>
            </a:r>
          </a:p>
          <a:p>
            <a:pPr marL="0" indent="0">
              <a:buNone/>
            </a:pPr>
            <a:endParaRPr lang="en-US" sz="1800" dirty="0">
              <a:effectLst/>
              <a:latin typeface="Noto Sans Symbols"/>
              <a:ea typeface="Noto Sans Symbols"/>
              <a:cs typeface="Noto Sans Symbols"/>
            </a:endParaRPr>
          </a:p>
          <a:p>
            <a:pPr marL="0" indent="0">
              <a:buNone/>
            </a:pPr>
            <a:endParaRPr lang="en-US" sz="1800" dirty="0">
              <a:effectLst/>
              <a:latin typeface="Noto Sans Symbols"/>
              <a:ea typeface="Noto Sans Symbols"/>
              <a:cs typeface="Noto Sans Symbols"/>
            </a:endParaRPr>
          </a:p>
          <a:p>
            <a:endParaRPr lang="en-US" dirty="0"/>
          </a:p>
        </p:txBody>
      </p:sp>
    </p:spTree>
    <p:extLst>
      <p:ext uri="{BB962C8B-B14F-4D97-AF65-F5344CB8AC3E}">
        <p14:creationId xmlns:p14="http://schemas.microsoft.com/office/powerpoint/2010/main" val="1231217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D9CB-2122-8733-C47D-B031EE47E70F}"/>
              </a:ext>
            </a:extLst>
          </p:cNvPr>
          <p:cNvSpPr>
            <a:spLocks noGrp="1"/>
          </p:cNvSpPr>
          <p:nvPr>
            <p:ph type="title"/>
          </p:nvPr>
        </p:nvSpPr>
        <p:spPr>
          <a:xfrm>
            <a:off x="677334" y="609600"/>
            <a:ext cx="8596668" cy="835742"/>
          </a:xfrm>
        </p:spPr>
        <p:txBody>
          <a:bodyPr/>
          <a:lstStyle/>
          <a:p>
            <a:r>
              <a:rPr lang="en-US" dirty="0">
                <a:solidFill>
                  <a:srgbClr val="002060"/>
                </a:solidFill>
              </a:rPr>
              <a:t>Success criteria </a:t>
            </a:r>
            <a:r>
              <a:rPr lang="en-US" dirty="0"/>
              <a:t>: </a:t>
            </a:r>
          </a:p>
        </p:txBody>
      </p:sp>
      <p:sp>
        <p:nvSpPr>
          <p:cNvPr id="3" name="Content Placeholder 2">
            <a:extLst>
              <a:ext uri="{FF2B5EF4-FFF2-40B4-BE49-F238E27FC236}">
                <a16:creationId xmlns:a16="http://schemas.microsoft.com/office/drawing/2014/main" id="{41411852-3A77-BAEA-E57F-54337167E324}"/>
              </a:ext>
            </a:extLst>
          </p:cNvPr>
          <p:cNvSpPr>
            <a:spLocks noGrp="1"/>
          </p:cNvSpPr>
          <p:nvPr>
            <p:ph idx="1"/>
          </p:nvPr>
        </p:nvSpPr>
        <p:spPr>
          <a:xfrm>
            <a:off x="677334" y="1563329"/>
            <a:ext cx="8596668" cy="4109884"/>
          </a:xfrm>
        </p:spPr>
        <p:txBody>
          <a:bodyPr/>
          <a:lstStyle/>
          <a:p>
            <a:pPr marL="742950" lvl="1" indent="-285750">
              <a:spcBef>
                <a:spcPts val="400"/>
              </a:spcBef>
              <a:spcAft>
                <a:spcPts val="0"/>
              </a:spcAft>
              <a:buFont typeface="Courier New" panose="02070309020205020404" pitchFamily="49" charset="0"/>
              <a:buChar char="o"/>
            </a:pPr>
            <a:r>
              <a:rPr lang="en-US" sz="1800" b="1" dirty="0">
                <a:solidFill>
                  <a:schemeClr val="accent5">
                    <a:lumMod val="50000"/>
                  </a:schemeClr>
                </a:solidFill>
                <a:effectLst/>
                <a:latin typeface="Courier New" panose="02070309020205020404" pitchFamily="49" charset="0"/>
                <a:ea typeface="Courier New" panose="02070309020205020404" pitchFamily="49" charset="0"/>
                <a:cs typeface="Courier New" panose="02070309020205020404" pitchFamily="49" charset="0"/>
              </a:rPr>
              <a:t>Business Success Criteria </a:t>
            </a:r>
            <a:r>
              <a:rPr lang="en-US" sz="1800" dirty="0">
                <a:effectLst/>
                <a:latin typeface="Courier New" panose="02070309020205020404" pitchFamily="49" charset="0"/>
                <a:ea typeface="Courier New" panose="02070309020205020404" pitchFamily="49" charset="0"/>
                <a:cs typeface="Courier New" panose="02070309020205020404" pitchFamily="49" charset="0"/>
              </a:rPr>
              <a:t>: Reduction in system downtime by 15%</a:t>
            </a:r>
          </a:p>
          <a:p>
            <a:pPr marL="742950" lvl="1" indent="-285750">
              <a:spcBef>
                <a:spcPts val="400"/>
              </a:spcBef>
              <a:spcAft>
                <a:spcPts val="0"/>
              </a:spcAft>
              <a:buFont typeface="Courier New" panose="02070309020205020404" pitchFamily="49" charset="0"/>
              <a:buChar char="o"/>
            </a:pPr>
            <a:r>
              <a:rPr lang="en-US" sz="1800" b="1" dirty="0">
                <a:solidFill>
                  <a:schemeClr val="accent5">
                    <a:lumMod val="50000"/>
                  </a:schemeClr>
                </a:solidFill>
                <a:effectLst/>
                <a:latin typeface="Courier New" panose="02070309020205020404" pitchFamily="49" charset="0"/>
                <a:ea typeface="Courier New" panose="02070309020205020404" pitchFamily="49" charset="0"/>
                <a:cs typeface="Courier New" panose="02070309020205020404" pitchFamily="49" charset="0"/>
              </a:rPr>
              <a:t>Machine Learning Success Criteria </a:t>
            </a:r>
            <a:r>
              <a:rPr lang="en-US" sz="1800" dirty="0">
                <a:effectLst/>
                <a:latin typeface="Courier New" panose="02070309020205020404" pitchFamily="49" charset="0"/>
                <a:ea typeface="Courier New" panose="02070309020205020404" pitchFamily="49" charset="0"/>
                <a:cs typeface="Courier New" panose="02070309020205020404" pitchFamily="49" charset="0"/>
              </a:rPr>
              <a:t>: Achieving an accuracy rate of at least 95% in </a:t>
            </a:r>
            <a:r>
              <a:rPr lang="en-US" sz="1800" dirty="0" err="1">
                <a:effectLst/>
                <a:latin typeface="Courier New" panose="02070309020205020404" pitchFamily="49" charset="0"/>
                <a:ea typeface="Courier New" panose="02070309020205020404" pitchFamily="49" charset="0"/>
                <a:cs typeface="Courier New" panose="02070309020205020404" pitchFamily="49" charset="0"/>
              </a:rPr>
              <a:t>identfying</a:t>
            </a:r>
            <a:r>
              <a:rPr lang="en-US" sz="1800" dirty="0">
                <a:effectLst/>
                <a:latin typeface="Courier New" panose="02070309020205020404" pitchFamily="49" charset="0"/>
                <a:ea typeface="Courier New" panose="02070309020205020404" pitchFamily="49" charset="0"/>
                <a:cs typeface="Courier New" panose="02070309020205020404" pitchFamily="49" charset="0"/>
              </a:rPr>
              <a:t> faulty solar modules </a:t>
            </a:r>
          </a:p>
          <a:p>
            <a:pPr marL="742950" lvl="1" indent="-285750">
              <a:spcBef>
                <a:spcPts val="400"/>
              </a:spcBef>
              <a:spcAft>
                <a:spcPts val="0"/>
              </a:spcAft>
              <a:buFont typeface="Courier New" panose="02070309020205020404" pitchFamily="49" charset="0"/>
              <a:buChar char="o"/>
            </a:pPr>
            <a:r>
              <a:rPr lang="en-US" sz="1800" b="1" dirty="0">
                <a:solidFill>
                  <a:schemeClr val="accent5">
                    <a:lumMod val="50000"/>
                  </a:schemeClr>
                </a:solidFill>
                <a:effectLst/>
                <a:latin typeface="Courier New" panose="02070309020205020404" pitchFamily="49" charset="0"/>
                <a:ea typeface="Courier New" panose="02070309020205020404" pitchFamily="49" charset="0"/>
                <a:cs typeface="Courier New" panose="02070309020205020404" pitchFamily="49" charset="0"/>
              </a:rPr>
              <a:t>Economic Success Criteria </a:t>
            </a:r>
            <a:r>
              <a:rPr lang="en-US" sz="1800" dirty="0">
                <a:effectLst/>
                <a:latin typeface="Courier New" panose="02070309020205020404" pitchFamily="49" charset="0"/>
                <a:ea typeface="Courier New" panose="02070309020205020404" pitchFamily="49" charset="0"/>
                <a:cs typeface="Courier New" panose="02070309020205020404" pitchFamily="49" charset="0"/>
              </a:rPr>
              <a:t>: Achieving a 10% reduction in maintenance costs  associated with solar </a:t>
            </a:r>
            <a:r>
              <a:rPr lang="en-US" sz="1800" dirty="0" err="1">
                <a:effectLst/>
                <a:latin typeface="Courier New" panose="02070309020205020404" pitchFamily="49" charset="0"/>
                <a:ea typeface="Courier New" panose="02070309020205020404" pitchFamily="49" charset="0"/>
                <a:cs typeface="Courier New" panose="02070309020205020404" pitchFamily="49" charset="0"/>
              </a:rPr>
              <a:t>modole</a:t>
            </a:r>
            <a:r>
              <a:rPr lang="en-US" sz="1800" dirty="0">
                <a:effectLst/>
                <a:latin typeface="Courier New" panose="02070309020205020404" pitchFamily="49" charset="0"/>
                <a:ea typeface="Courier New" panose="02070309020205020404" pitchFamily="49" charset="0"/>
                <a:cs typeface="Courier New" panose="02070309020205020404" pitchFamily="49" charset="0"/>
              </a:rPr>
              <a:t> faults</a:t>
            </a:r>
          </a:p>
        </p:txBody>
      </p:sp>
    </p:spTree>
    <p:extLst>
      <p:ext uri="{BB962C8B-B14F-4D97-AF65-F5344CB8AC3E}">
        <p14:creationId xmlns:p14="http://schemas.microsoft.com/office/powerpoint/2010/main" val="3766243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1B5F-AF07-D1CB-928A-3486EC3F5BB9}"/>
              </a:ext>
            </a:extLst>
          </p:cNvPr>
          <p:cNvSpPr>
            <a:spLocks noGrp="1"/>
          </p:cNvSpPr>
          <p:nvPr>
            <p:ph type="title"/>
          </p:nvPr>
        </p:nvSpPr>
        <p:spPr>
          <a:xfrm>
            <a:off x="677334" y="609600"/>
            <a:ext cx="8596668" cy="1061884"/>
          </a:xfrm>
        </p:spPr>
        <p:txBody>
          <a:bodyPr/>
          <a:lstStyle/>
          <a:p>
            <a:r>
              <a:rPr lang="en-US" dirty="0">
                <a:solidFill>
                  <a:srgbClr val="7030A0"/>
                </a:solidFill>
              </a:rPr>
              <a:t>Technical stacks</a:t>
            </a:r>
            <a:endParaRPr lang="en-US" dirty="0"/>
          </a:p>
        </p:txBody>
      </p:sp>
      <p:sp>
        <p:nvSpPr>
          <p:cNvPr id="3" name="Content Placeholder 2">
            <a:extLst>
              <a:ext uri="{FF2B5EF4-FFF2-40B4-BE49-F238E27FC236}">
                <a16:creationId xmlns:a16="http://schemas.microsoft.com/office/drawing/2014/main" id="{99193C17-7AB3-CC73-C471-D8D694B88CD1}"/>
              </a:ext>
            </a:extLst>
          </p:cNvPr>
          <p:cNvSpPr>
            <a:spLocks noGrp="1"/>
          </p:cNvSpPr>
          <p:nvPr>
            <p:ph idx="1"/>
          </p:nvPr>
        </p:nvSpPr>
        <p:spPr>
          <a:xfrm>
            <a:off x="677334" y="1671485"/>
            <a:ext cx="8596668" cy="4369878"/>
          </a:xfrm>
        </p:spPr>
        <p:txBody>
          <a:bodyPr/>
          <a:lstStyle/>
          <a:p>
            <a:r>
              <a:rPr lang="en-US" sz="1800" b="1" dirty="0"/>
              <a:t>Python </a:t>
            </a:r>
          </a:p>
          <a:p>
            <a:r>
              <a:rPr lang="en-US" sz="1800" b="1" dirty="0"/>
              <a:t>Google </a:t>
            </a:r>
            <a:r>
              <a:rPr lang="en-US" sz="1800" b="1" dirty="0" err="1"/>
              <a:t>Colab</a:t>
            </a:r>
            <a:endParaRPr lang="en-US" sz="1800" b="1" dirty="0"/>
          </a:p>
          <a:p>
            <a:r>
              <a:rPr lang="en-US" sz="1800" b="1" dirty="0" err="1"/>
              <a:t>Roboflow</a:t>
            </a:r>
            <a:endParaRPr lang="en-US" sz="1800" b="1" dirty="0"/>
          </a:p>
          <a:p>
            <a:r>
              <a:rPr lang="en-US" sz="1800" b="1" dirty="0"/>
              <a:t>Spyder</a:t>
            </a:r>
          </a:p>
          <a:p>
            <a:r>
              <a:rPr lang="en-US" sz="1800" b="1" dirty="0" err="1"/>
              <a:t>Streamlit</a:t>
            </a:r>
            <a:endParaRPr lang="en-US" sz="1800" b="1" dirty="0"/>
          </a:p>
          <a:p>
            <a:endParaRPr lang="en-US" dirty="0"/>
          </a:p>
        </p:txBody>
      </p:sp>
    </p:spTree>
    <p:extLst>
      <p:ext uri="{BB962C8B-B14F-4D97-AF65-F5344CB8AC3E}">
        <p14:creationId xmlns:p14="http://schemas.microsoft.com/office/powerpoint/2010/main" val="258017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CD54-3F43-B010-0474-2D10014EA159}"/>
              </a:ext>
            </a:extLst>
          </p:cNvPr>
          <p:cNvSpPr>
            <a:spLocks noGrp="1"/>
          </p:cNvSpPr>
          <p:nvPr>
            <p:ph type="title"/>
          </p:nvPr>
        </p:nvSpPr>
        <p:spPr>
          <a:xfrm>
            <a:off x="677334" y="609600"/>
            <a:ext cx="8596668" cy="1140542"/>
          </a:xfrm>
        </p:spPr>
        <p:txBody>
          <a:bodyPr/>
          <a:lstStyle/>
          <a:p>
            <a:r>
              <a:rPr lang="en-US" dirty="0">
                <a:solidFill>
                  <a:srgbClr val="0070C0"/>
                </a:solidFill>
              </a:rPr>
              <a:t>Data collection and understanding</a:t>
            </a:r>
            <a:endParaRPr lang="en-US" dirty="0"/>
          </a:p>
        </p:txBody>
      </p:sp>
      <p:sp>
        <p:nvSpPr>
          <p:cNvPr id="3" name="Content Placeholder 2">
            <a:extLst>
              <a:ext uri="{FF2B5EF4-FFF2-40B4-BE49-F238E27FC236}">
                <a16:creationId xmlns:a16="http://schemas.microsoft.com/office/drawing/2014/main" id="{621CAE82-6568-EBCC-CB9F-F7A6CD07295E}"/>
              </a:ext>
            </a:extLst>
          </p:cNvPr>
          <p:cNvSpPr>
            <a:spLocks noGrp="1"/>
          </p:cNvSpPr>
          <p:nvPr>
            <p:ph idx="1"/>
          </p:nvPr>
        </p:nvSpPr>
        <p:spPr>
          <a:xfrm>
            <a:off x="677334" y="1425677"/>
            <a:ext cx="8596668" cy="4615685"/>
          </a:xfrm>
        </p:spPr>
        <p:txBody>
          <a:bodyPr/>
          <a:lstStyle/>
          <a:p>
            <a:r>
              <a:rPr lang="en-US" b="1" dirty="0">
                <a:solidFill>
                  <a:srgbClr val="002060"/>
                </a:solidFill>
              </a:rPr>
              <a:t>Business understanding</a:t>
            </a:r>
          </a:p>
          <a:p>
            <a:pPr marL="0" indent="0">
              <a:buNone/>
            </a:pPr>
            <a:r>
              <a:rPr lang="en-US" dirty="0"/>
              <a:t>First understand the business problem</a:t>
            </a:r>
          </a:p>
          <a:p>
            <a:pPr marL="0" indent="0">
              <a:buNone/>
            </a:pPr>
            <a:r>
              <a:rPr lang="en-US" dirty="0"/>
              <a:t>. And collected 10 research papers and gathered information from that research papers.</a:t>
            </a:r>
          </a:p>
          <a:p>
            <a:pPr marL="0" indent="0">
              <a:buNone/>
            </a:pPr>
            <a:r>
              <a:rPr lang="en-US" dirty="0"/>
              <a:t>.Building a project Architecture based on that information</a:t>
            </a:r>
          </a:p>
          <a:p>
            <a:pPr marL="0" indent="0">
              <a:buNone/>
            </a:pPr>
            <a:r>
              <a:rPr lang="en-US" b="1" dirty="0">
                <a:solidFill>
                  <a:srgbClr val="002060"/>
                </a:solidFill>
              </a:rPr>
              <a:t>Data collection </a:t>
            </a:r>
            <a:r>
              <a:rPr lang="en-US" dirty="0"/>
              <a:t>: </a:t>
            </a:r>
          </a:p>
          <a:p>
            <a:pPr marL="0" indent="0">
              <a:buNone/>
            </a:pPr>
            <a:r>
              <a:rPr lang="en-US" dirty="0"/>
              <a:t>. Data is collected from u tube</a:t>
            </a:r>
          </a:p>
          <a:p>
            <a:pPr marL="0" indent="0">
              <a:buNone/>
            </a:pPr>
            <a:r>
              <a:rPr lang="en-US" dirty="0"/>
              <a:t>. </a:t>
            </a:r>
            <a:r>
              <a:rPr lang="en-US"/>
              <a:t>All solar panel </a:t>
            </a:r>
            <a:r>
              <a:rPr lang="en-US" dirty="0"/>
              <a:t>videos are collected </a:t>
            </a:r>
          </a:p>
          <a:p>
            <a:pPr marL="0" indent="0">
              <a:buNone/>
            </a:pPr>
            <a:r>
              <a:rPr lang="en-US" dirty="0"/>
              <a:t>. Frames were captured at 25fps</a:t>
            </a:r>
          </a:p>
          <a:p>
            <a:pPr marL="0" indent="0">
              <a:buNone/>
            </a:pPr>
            <a:r>
              <a:rPr lang="en-US" dirty="0"/>
              <a:t>. Stored all datasets in drive</a:t>
            </a:r>
          </a:p>
          <a:p>
            <a:endParaRPr lang="en-US" dirty="0"/>
          </a:p>
        </p:txBody>
      </p:sp>
    </p:spTree>
    <p:extLst>
      <p:ext uri="{BB962C8B-B14F-4D97-AF65-F5344CB8AC3E}">
        <p14:creationId xmlns:p14="http://schemas.microsoft.com/office/powerpoint/2010/main" val="28218748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126</TotalTime>
  <Words>490</Words>
  <Application>Microsoft Office PowerPoint</Application>
  <PresentationFormat>Widescreen</PresentationFormat>
  <Paragraphs>88</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Courier New</vt:lpstr>
      <vt:lpstr>Noto Sans Symbols</vt:lpstr>
      <vt:lpstr>Times New Roman</vt:lpstr>
      <vt:lpstr>Trebuchet MS</vt:lpstr>
      <vt:lpstr>Wingdings 3</vt:lpstr>
      <vt:lpstr>Facet</vt:lpstr>
      <vt:lpstr>Solar panel damage classification</vt:lpstr>
      <vt:lpstr>Project Leadership</vt:lpstr>
      <vt:lpstr>PowerPoint Presentation</vt:lpstr>
      <vt:lpstr>Contents</vt:lpstr>
      <vt:lpstr>CRISP-ML(Q) Methodology </vt:lpstr>
      <vt:lpstr>PowerPoint Presentation</vt:lpstr>
      <vt:lpstr>Success criteria : </vt:lpstr>
      <vt:lpstr>Technical stacks</vt:lpstr>
      <vt:lpstr>Data collection and understanding</vt:lpstr>
      <vt:lpstr>Tools used – ROBOFLOW Used Roboflow and the images collected were uploaded into Roboflow and started annotating images  Classes were created Defective ,Bird drop, Dusty, Electrical Damage, Physical Damage,Snow, Non Defective  </vt:lpstr>
      <vt:lpstr>System requirements</vt:lpstr>
      <vt:lpstr>Data preprocessing and Augmentation : 1.Once the data is collected we annotated the data in roboflow and given classes as Defective,Bird drop, Dusty, Electrical Damage, Physical Damage, Snow, Non Defecctive  2.Applied auto orientation to images  3.Resized images to 640 x 640 pixels </vt:lpstr>
      <vt:lpstr>Generating Dataset and model selection</vt:lpstr>
      <vt:lpstr>PowerPoint Presentation</vt:lpstr>
      <vt:lpstr>Model training</vt:lpstr>
      <vt:lpstr>Model Accuracy comparision</vt:lpstr>
      <vt:lpstr>Screen shot of output </vt:lpstr>
      <vt:lpstr>PowerPoint Presentation</vt:lpstr>
      <vt:lpstr>Model Deployment - Strategy</vt:lpstr>
      <vt:lpstr>Screenshot of Deployment - output</vt:lpstr>
      <vt:lpstr>Challenges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panel damage classification</dc:title>
  <dc:creator>Varalakshmi Pavan</dc:creator>
  <cp:lastModifiedBy>Varalakshmi Pavan</cp:lastModifiedBy>
  <cp:revision>1</cp:revision>
  <dcterms:created xsi:type="dcterms:W3CDTF">2024-05-23T14:07:41Z</dcterms:created>
  <dcterms:modified xsi:type="dcterms:W3CDTF">2024-05-27T07:09:41Z</dcterms:modified>
</cp:coreProperties>
</file>